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58" r:id="rId4"/>
    <p:sldId id="260" r:id="rId5"/>
    <p:sldId id="259" r:id="rId6"/>
    <p:sldId id="310" r:id="rId7"/>
    <p:sldId id="311" r:id="rId8"/>
    <p:sldId id="261" r:id="rId9"/>
    <p:sldId id="298" r:id="rId10"/>
    <p:sldId id="267" r:id="rId11"/>
    <p:sldId id="262" r:id="rId12"/>
    <p:sldId id="299" r:id="rId13"/>
    <p:sldId id="300" r:id="rId14"/>
    <p:sldId id="301" r:id="rId15"/>
    <p:sldId id="306" r:id="rId16"/>
    <p:sldId id="314" r:id="rId17"/>
    <p:sldId id="315" r:id="rId18"/>
    <p:sldId id="302" r:id="rId19"/>
    <p:sldId id="303" r:id="rId20"/>
    <p:sldId id="313" r:id="rId21"/>
    <p:sldId id="316" r:id="rId22"/>
    <p:sldId id="317" r:id="rId23"/>
    <p:sldId id="309" r:id="rId24"/>
    <p:sldId id="312" r:id="rId25"/>
    <p:sldId id="270" r:id="rId26"/>
    <p:sldId id="275" r:id="rId27"/>
  </p:sldIdLst>
  <p:sldSz cx="9144000" cy="5143500" type="screen16x9"/>
  <p:notesSz cx="6858000" cy="9144000"/>
  <p:embeddedFontLst>
    <p:embeddedFont>
      <p:font typeface="Anaheim" panose="020B0604020202020204" charset="0"/>
      <p:regular r:id="rId30"/>
      <p:bold r:id="rId31"/>
    </p:embeddedFont>
    <p:embeddedFont>
      <p:font typeface="Barlow" panose="00000500000000000000" pitchFamily="2" charset="0"/>
      <p:regular r:id="rId32"/>
      <p:bold r:id="rId33"/>
      <p:italic r:id="rId34"/>
      <p:boldItalic r:id="rId35"/>
    </p:embeddedFont>
    <p:embeddedFont>
      <p:font typeface="Be Vietnam Pro" pitchFamily="2" charset="0"/>
      <p:regular r:id="rId36"/>
      <p:bold r:id="rId37"/>
      <p:italic r:id="rId38"/>
      <p:boldItalic r:id="rId39"/>
    </p:embeddedFont>
    <p:embeddedFont>
      <p:font typeface="Hind" panose="02000000000000000000" pitchFamily="2" charset="0"/>
      <p:regular r:id="rId40"/>
      <p:bold r:id="rId41"/>
    </p:embeddedFont>
    <p:embeddedFont>
      <p:font typeface="Nunito Light" pitchFamily="2" charset="0"/>
      <p:regular r:id="rId42"/>
      <p:italic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8B1269-0E87-4E93-95A2-800C2D4A78F3}" v="3" dt="2025-09-15T03:12:15.781"/>
  </p1510:revLst>
</p1510:revInfo>
</file>

<file path=ppt/tableStyles.xml><?xml version="1.0" encoding="utf-8"?>
<a:tblStyleLst xmlns:a="http://schemas.openxmlformats.org/drawingml/2006/main" def="{B3B65CD8-8539-42AB-ADBC-3786C9922BD9}">
  <a:tblStyle styleId="{B3B65CD8-8539-42AB-ADBC-3786C9922B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9706B2-DB7D-4CDB-9B06-D00A0379107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170" y="4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ánh KDN" userId="4963d1a5c4f3c49a" providerId="LiveId" clId="{B3A72C53-97F5-41C6-9300-4E9A7F61D565}"/>
    <pc:docChg chg="custSel modSld">
      <pc:chgData name="Khánh KDN" userId="4963d1a5c4f3c49a" providerId="LiveId" clId="{B3A72C53-97F5-41C6-9300-4E9A7F61D565}" dt="2025-09-15T03:14:26.071" v="57" actId="20577"/>
      <pc:docMkLst>
        <pc:docMk/>
      </pc:docMkLst>
      <pc:sldChg chg="modSp mod">
        <pc:chgData name="Khánh KDN" userId="4963d1a5c4f3c49a" providerId="LiveId" clId="{B3A72C53-97F5-41C6-9300-4E9A7F61D565}" dt="2025-09-15T03:11:29.494" v="32" actId="20577"/>
        <pc:sldMkLst>
          <pc:docMk/>
          <pc:sldMk cId="11230666" sldId="300"/>
        </pc:sldMkLst>
        <pc:spChg chg="mod">
          <ac:chgData name="Khánh KDN" userId="4963d1a5c4f3c49a" providerId="LiveId" clId="{B3A72C53-97F5-41C6-9300-4E9A7F61D565}" dt="2025-09-15T03:11:29.494" v="32" actId="20577"/>
          <ac:spMkLst>
            <pc:docMk/>
            <pc:sldMk cId="11230666" sldId="300"/>
            <ac:spMk id="1824" creationId="{8D4D3A7C-11CE-71DA-1445-EE10AB4E6DA0}"/>
          </ac:spMkLst>
        </pc:spChg>
        <pc:spChg chg="mod">
          <ac:chgData name="Khánh KDN" userId="4963d1a5c4f3c49a" providerId="LiveId" clId="{B3A72C53-97F5-41C6-9300-4E9A7F61D565}" dt="2025-09-15T03:10:23.598" v="20" actId="20577"/>
          <ac:spMkLst>
            <pc:docMk/>
            <pc:sldMk cId="11230666" sldId="300"/>
            <ac:spMk id="1825" creationId="{B5DF7E61-457E-14C7-663B-DE0537FC51D5}"/>
          </ac:spMkLst>
        </pc:spChg>
      </pc:sldChg>
      <pc:sldChg chg="addSp delSp modSp mod">
        <pc:chgData name="Khánh KDN" userId="4963d1a5c4f3c49a" providerId="LiveId" clId="{B3A72C53-97F5-41C6-9300-4E9A7F61D565}" dt="2025-09-15T03:14:26.071" v="57" actId="20577"/>
        <pc:sldMkLst>
          <pc:docMk/>
          <pc:sldMk cId="2590725956" sldId="301"/>
        </pc:sldMkLst>
        <pc:spChg chg="add del mod">
          <ac:chgData name="Khánh KDN" userId="4963d1a5c4f3c49a" providerId="LiveId" clId="{B3A72C53-97F5-41C6-9300-4E9A7F61D565}" dt="2025-09-15T03:12:06.104" v="35" actId="478"/>
          <ac:spMkLst>
            <pc:docMk/>
            <pc:sldMk cId="2590725956" sldId="301"/>
            <ac:spMk id="2" creationId="{4FAAAFE6-4E42-175A-BBEB-632A683B510C}"/>
          </ac:spMkLst>
        </pc:spChg>
        <pc:spChg chg="add del mod">
          <ac:chgData name="Khánh KDN" userId="4963d1a5c4f3c49a" providerId="LiveId" clId="{B3A72C53-97F5-41C6-9300-4E9A7F61D565}" dt="2025-09-15T03:12:06.104" v="35" actId="478"/>
          <ac:spMkLst>
            <pc:docMk/>
            <pc:sldMk cId="2590725956" sldId="301"/>
            <ac:spMk id="3" creationId="{77D594AA-647E-08C5-9C76-C2444CA23E6C}"/>
          </ac:spMkLst>
        </pc:spChg>
        <pc:spChg chg="del mod">
          <ac:chgData name="Khánh KDN" userId="4963d1a5c4f3c49a" providerId="LiveId" clId="{B3A72C53-97F5-41C6-9300-4E9A7F61D565}" dt="2025-09-15T03:12:06.104" v="35" actId="478"/>
          <ac:spMkLst>
            <pc:docMk/>
            <pc:sldMk cId="2590725956" sldId="301"/>
            <ac:spMk id="4" creationId="{45CA3C4B-3884-1B21-C317-D60FB83EC5F3}"/>
          </ac:spMkLst>
        </pc:spChg>
        <pc:spChg chg="add del mod">
          <ac:chgData name="Khánh KDN" userId="4963d1a5c4f3c49a" providerId="LiveId" clId="{B3A72C53-97F5-41C6-9300-4E9A7F61D565}" dt="2025-09-15T03:12:06.104" v="35" actId="478"/>
          <ac:spMkLst>
            <pc:docMk/>
            <pc:sldMk cId="2590725956" sldId="301"/>
            <ac:spMk id="5" creationId="{87B84E22-4685-62DC-565D-CF559DCD60BB}"/>
          </ac:spMkLst>
        </pc:spChg>
        <pc:spChg chg="del mod">
          <ac:chgData name="Khánh KDN" userId="4963d1a5c4f3c49a" providerId="LiveId" clId="{B3A72C53-97F5-41C6-9300-4E9A7F61D565}" dt="2025-09-15T03:12:06.104" v="35" actId="478"/>
          <ac:spMkLst>
            <pc:docMk/>
            <pc:sldMk cId="2590725956" sldId="301"/>
            <ac:spMk id="6" creationId="{B055E84C-B856-1550-9077-09644F78E7EE}"/>
          </ac:spMkLst>
        </pc:spChg>
        <pc:spChg chg="mod">
          <ac:chgData name="Khánh KDN" userId="4963d1a5c4f3c49a" providerId="LiveId" clId="{B3A72C53-97F5-41C6-9300-4E9A7F61D565}" dt="2025-09-15T03:11:55.565" v="33"/>
          <ac:spMkLst>
            <pc:docMk/>
            <pc:sldMk cId="2590725956" sldId="301"/>
            <ac:spMk id="8" creationId="{23AACE0E-B458-9822-560C-AC9DD172F3E0}"/>
          </ac:spMkLst>
        </pc:spChg>
        <pc:spChg chg="mod">
          <ac:chgData name="Khánh KDN" userId="4963d1a5c4f3c49a" providerId="LiveId" clId="{B3A72C53-97F5-41C6-9300-4E9A7F61D565}" dt="2025-09-15T03:11:55.565" v="33"/>
          <ac:spMkLst>
            <pc:docMk/>
            <pc:sldMk cId="2590725956" sldId="301"/>
            <ac:spMk id="9" creationId="{0624D1B4-0EC8-D34D-3810-EB4DBD7E4AF1}"/>
          </ac:spMkLst>
        </pc:spChg>
        <pc:spChg chg="mod">
          <ac:chgData name="Khánh KDN" userId="4963d1a5c4f3c49a" providerId="LiveId" clId="{B3A72C53-97F5-41C6-9300-4E9A7F61D565}" dt="2025-09-15T03:11:55.565" v="33"/>
          <ac:spMkLst>
            <pc:docMk/>
            <pc:sldMk cId="2590725956" sldId="301"/>
            <ac:spMk id="10" creationId="{49201A88-EA4F-E830-D6B8-C296D124592F}"/>
          </ac:spMkLst>
        </pc:spChg>
        <pc:spChg chg="mod">
          <ac:chgData name="Khánh KDN" userId="4963d1a5c4f3c49a" providerId="LiveId" clId="{B3A72C53-97F5-41C6-9300-4E9A7F61D565}" dt="2025-09-15T03:11:55.565" v="33"/>
          <ac:spMkLst>
            <pc:docMk/>
            <pc:sldMk cId="2590725956" sldId="301"/>
            <ac:spMk id="11" creationId="{4F0D1E8C-3543-01F9-0173-5B8C2483D426}"/>
          </ac:spMkLst>
        </pc:spChg>
        <pc:spChg chg="mod">
          <ac:chgData name="Khánh KDN" userId="4963d1a5c4f3c49a" providerId="LiveId" clId="{B3A72C53-97F5-41C6-9300-4E9A7F61D565}" dt="2025-09-15T03:11:55.565" v="33"/>
          <ac:spMkLst>
            <pc:docMk/>
            <pc:sldMk cId="2590725956" sldId="301"/>
            <ac:spMk id="12" creationId="{2E1CD64B-B7C6-723D-8330-77A516E71F12}"/>
          </ac:spMkLst>
        </pc:spChg>
        <pc:spChg chg="mod">
          <ac:chgData name="Khánh KDN" userId="4963d1a5c4f3c49a" providerId="LiveId" clId="{B3A72C53-97F5-41C6-9300-4E9A7F61D565}" dt="2025-09-15T03:11:55.565" v="33"/>
          <ac:spMkLst>
            <pc:docMk/>
            <pc:sldMk cId="2590725956" sldId="301"/>
            <ac:spMk id="13" creationId="{61DC3DF3-B2ED-7DC3-A527-6DC6E1E1FA57}"/>
          </ac:spMkLst>
        </pc:spChg>
        <pc:spChg chg="mod">
          <ac:chgData name="Khánh KDN" userId="4963d1a5c4f3c49a" providerId="LiveId" clId="{B3A72C53-97F5-41C6-9300-4E9A7F61D565}" dt="2025-09-15T03:11:55.565" v="33"/>
          <ac:spMkLst>
            <pc:docMk/>
            <pc:sldMk cId="2590725956" sldId="301"/>
            <ac:spMk id="14" creationId="{43391DF6-99F6-D350-12D7-564929A863BE}"/>
          </ac:spMkLst>
        </pc:spChg>
        <pc:spChg chg="add mod">
          <ac:chgData name="Khánh KDN" userId="4963d1a5c4f3c49a" providerId="LiveId" clId="{B3A72C53-97F5-41C6-9300-4E9A7F61D565}" dt="2025-09-15T03:14:26.071" v="57" actId="20577"/>
          <ac:spMkLst>
            <pc:docMk/>
            <pc:sldMk cId="2590725956" sldId="301"/>
            <ac:spMk id="15" creationId="{1AD46C60-B94E-2313-E54D-DC22F96B2872}"/>
          </ac:spMkLst>
        </pc:spChg>
        <pc:spChg chg="add mod">
          <ac:chgData name="Khánh KDN" userId="4963d1a5c4f3c49a" providerId="LiveId" clId="{B3A72C53-97F5-41C6-9300-4E9A7F61D565}" dt="2025-09-15T03:14:18.775" v="52" actId="20577"/>
          <ac:spMkLst>
            <pc:docMk/>
            <pc:sldMk cId="2590725956" sldId="301"/>
            <ac:spMk id="16" creationId="{DDB58931-8635-5846-A17E-786BA1585250}"/>
          </ac:spMkLst>
        </pc:spChg>
        <pc:spChg chg="add del mod">
          <ac:chgData name="Khánh KDN" userId="4963d1a5c4f3c49a" providerId="LiveId" clId="{B3A72C53-97F5-41C6-9300-4E9A7F61D565}" dt="2025-09-15T03:14:00.312" v="37" actId="478"/>
          <ac:spMkLst>
            <pc:docMk/>
            <pc:sldMk cId="2590725956" sldId="301"/>
            <ac:spMk id="17" creationId="{4DE2D8BE-806C-926F-A0CA-3B54E5FB95CA}"/>
          </ac:spMkLst>
        </pc:spChg>
        <pc:spChg chg="add del mod">
          <ac:chgData name="Khánh KDN" userId="4963d1a5c4f3c49a" providerId="LiveId" clId="{B3A72C53-97F5-41C6-9300-4E9A7F61D565}" dt="2025-09-15T03:14:00.312" v="37" actId="478"/>
          <ac:spMkLst>
            <pc:docMk/>
            <pc:sldMk cId="2590725956" sldId="301"/>
            <ac:spMk id="18" creationId="{F05F79E9-0CE8-FC19-464E-710D6AAEA16C}"/>
          </ac:spMkLst>
        </pc:spChg>
        <pc:spChg chg="add del mod">
          <ac:chgData name="Khánh KDN" userId="4963d1a5c4f3c49a" providerId="LiveId" clId="{B3A72C53-97F5-41C6-9300-4E9A7F61D565}" dt="2025-09-15T03:14:00.312" v="37" actId="478"/>
          <ac:spMkLst>
            <pc:docMk/>
            <pc:sldMk cId="2590725956" sldId="301"/>
            <ac:spMk id="19" creationId="{0F64A924-1FBA-D754-CCCE-B5A37DC3FFBB}"/>
          </ac:spMkLst>
        </pc:spChg>
        <pc:spChg chg="mod">
          <ac:chgData name="Khánh KDN" userId="4963d1a5c4f3c49a" providerId="LiveId" clId="{B3A72C53-97F5-41C6-9300-4E9A7F61D565}" dt="2025-09-15T03:12:15.781" v="36"/>
          <ac:spMkLst>
            <pc:docMk/>
            <pc:sldMk cId="2590725956" sldId="301"/>
            <ac:spMk id="21" creationId="{77AC7E80-00C3-3D0E-D015-0E368C92E799}"/>
          </ac:spMkLst>
        </pc:spChg>
        <pc:spChg chg="mod">
          <ac:chgData name="Khánh KDN" userId="4963d1a5c4f3c49a" providerId="LiveId" clId="{B3A72C53-97F5-41C6-9300-4E9A7F61D565}" dt="2025-09-15T03:12:15.781" v="36"/>
          <ac:spMkLst>
            <pc:docMk/>
            <pc:sldMk cId="2590725956" sldId="301"/>
            <ac:spMk id="22" creationId="{544E95A9-F315-8D6E-B168-9397214FD114}"/>
          </ac:spMkLst>
        </pc:spChg>
        <pc:grpChg chg="del mod">
          <ac:chgData name="Khánh KDN" userId="4963d1a5c4f3c49a" providerId="LiveId" clId="{B3A72C53-97F5-41C6-9300-4E9A7F61D565}" dt="2025-09-15T03:12:06.104" v="35" actId="478"/>
          <ac:grpSpMkLst>
            <pc:docMk/>
            <pc:sldMk cId="2590725956" sldId="301"/>
            <ac:grpSpMk id="7" creationId="{17996D1D-CDAB-DA6C-C796-13F1D19A90F8}"/>
          </ac:grpSpMkLst>
        </pc:grpChg>
        <pc:grpChg chg="add mod">
          <ac:chgData name="Khánh KDN" userId="4963d1a5c4f3c49a" providerId="LiveId" clId="{B3A72C53-97F5-41C6-9300-4E9A7F61D565}" dt="2025-09-15T03:12:15.781" v="36"/>
          <ac:grpSpMkLst>
            <pc:docMk/>
            <pc:sldMk cId="2590725956" sldId="301"/>
            <ac:grpSpMk id="20" creationId="{C55EA650-E9B7-E7AB-E649-91D3D72FBEDD}"/>
          </ac:grpSpMkLst>
        </pc:grpChg>
      </pc:sldChg>
    </pc:docChg>
  </pc:docChgLst>
  <pc:docChgLst>
    <pc:chgData name="Khánh KDN" userId="4963d1a5c4f3c49a" providerId="LiveId" clId="{C9F5DF68-A9CF-4DE9-A9F7-C6084DFFAACF}"/>
    <pc:docChg chg="undo custSel modSld modMainMaster">
      <pc:chgData name="Khánh KDN" userId="4963d1a5c4f3c49a" providerId="LiveId" clId="{C9F5DF68-A9CF-4DE9-A9F7-C6084DFFAACF}" dt="2025-08-09T10:33:25.612" v="8" actId="123"/>
      <pc:docMkLst>
        <pc:docMk/>
      </pc:docMkLst>
      <pc:sldChg chg="modSp mod">
        <pc:chgData name="Khánh KDN" userId="4963d1a5c4f3c49a" providerId="LiveId" clId="{C9F5DF68-A9CF-4DE9-A9F7-C6084DFFAACF}" dt="2025-08-09T10:33:25.612" v="8" actId="123"/>
        <pc:sldMkLst>
          <pc:docMk/>
          <pc:sldMk cId="0" sldId="267"/>
        </pc:sldMkLst>
      </pc:sldChg>
      <pc:sldChg chg="modSp mod">
        <pc:chgData name="Khánh KDN" userId="4963d1a5c4f3c49a" providerId="LiveId" clId="{C9F5DF68-A9CF-4DE9-A9F7-C6084DFFAACF}" dt="2025-08-09T10:32:24.755" v="7" actId="20577"/>
        <pc:sldMkLst>
          <pc:docMk/>
          <pc:sldMk cId="2590725956" sldId="301"/>
        </pc:sldMkLst>
      </pc:sldChg>
      <pc:sldMasterChg chg="modSldLayout">
        <pc:chgData name="Khánh KDN" userId="4963d1a5c4f3c49a" providerId="LiveId" clId="{C9F5DF68-A9CF-4DE9-A9F7-C6084DFFAACF}" dt="2025-08-09T10:32:07.334" v="6" actId="1076"/>
        <pc:sldMasterMkLst>
          <pc:docMk/>
          <pc:sldMasterMk cId="0" sldId="2147483676"/>
        </pc:sldMasterMkLst>
        <pc:sldLayoutChg chg="modSp mod">
          <pc:chgData name="Khánh KDN" userId="4963d1a5c4f3c49a" providerId="LiveId" clId="{C9F5DF68-A9CF-4DE9-A9F7-C6084DFFAACF}" dt="2025-08-09T10:32:07.334" v="6" actId="1076"/>
          <pc:sldLayoutMkLst>
            <pc:docMk/>
            <pc:sldMasterMk cId="0" sldId="2147483676"/>
            <pc:sldLayoutMk cId="0" sldId="2147483661"/>
          </pc:sldLayoutMkLst>
        </pc:sldLayoutChg>
      </pc:sldMasterChg>
    </pc:docChg>
  </pc:docChgLst>
  <pc:docChgLst>
    <pc:chgData name="Khánh KDN" userId="4963d1a5c4f3c49a" providerId="LiveId" clId="{4EEEBB8B-92FF-4B7B-B3A0-4FE170EAED6B}"/>
    <pc:docChg chg="undo custSel addSld delSld modSld sldOrd">
      <pc:chgData name="Khánh KDN" userId="4963d1a5c4f3c49a" providerId="LiveId" clId="{4EEEBB8B-92FF-4B7B-B3A0-4FE170EAED6B}" dt="2025-09-06T13:08:50.927" v="1485" actId="1076"/>
      <pc:docMkLst>
        <pc:docMk/>
      </pc:docMkLst>
      <pc:sldChg chg="modSp mod">
        <pc:chgData name="Khánh KDN" userId="4963d1a5c4f3c49a" providerId="LiveId" clId="{4EEEBB8B-92FF-4B7B-B3A0-4FE170EAED6B}" dt="2025-09-06T04:07:47.077" v="160" actId="20577"/>
        <pc:sldMkLst>
          <pc:docMk/>
          <pc:sldMk cId="0" sldId="256"/>
        </pc:sldMkLst>
        <pc:spChg chg="mod">
          <ac:chgData name="Khánh KDN" userId="4963d1a5c4f3c49a" providerId="LiveId" clId="{4EEEBB8B-92FF-4B7B-B3A0-4FE170EAED6B}" dt="2025-09-06T04:07:47.077" v="160" actId="20577"/>
          <ac:spMkLst>
            <pc:docMk/>
            <pc:sldMk cId="0" sldId="256"/>
            <ac:spMk id="1605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13:08:50.927" v="1485" actId="1076"/>
        <pc:sldMkLst>
          <pc:docMk/>
          <pc:sldMk cId="0" sldId="257"/>
        </pc:sldMkLst>
        <pc:spChg chg="mod">
          <ac:chgData name="Khánh KDN" userId="4963d1a5c4f3c49a" providerId="LiveId" clId="{4EEEBB8B-92FF-4B7B-B3A0-4FE170EAED6B}" dt="2025-09-06T04:01:45.447" v="0" actId="20577"/>
          <ac:spMkLst>
            <pc:docMk/>
            <pc:sldMk cId="0" sldId="257"/>
            <ac:spMk id="1612" creationId="{00000000-0000-0000-0000-000000000000}"/>
          </ac:spMkLst>
        </pc:spChg>
        <pc:spChg chg="mod">
          <ac:chgData name="Khánh KDN" userId="4963d1a5c4f3c49a" providerId="LiveId" clId="{4EEEBB8B-92FF-4B7B-B3A0-4FE170EAED6B}" dt="2025-09-06T13:08:45.004" v="1484" actId="1076"/>
          <ac:spMkLst>
            <pc:docMk/>
            <pc:sldMk cId="0" sldId="257"/>
            <ac:spMk id="1613" creationId="{00000000-0000-0000-0000-000000000000}"/>
          </ac:spMkLst>
        </pc:spChg>
        <pc:spChg chg="mod">
          <ac:chgData name="Khánh KDN" userId="4963d1a5c4f3c49a" providerId="LiveId" clId="{4EEEBB8B-92FF-4B7B-B3A0-4FE170EAED6B}" dt="2025-09-06T13:08:50.927" v="1485" actId="1076"/>
          <ac:spMkLst>
            <pc:docMk/>
            <pc:sldMk cId="0" sldId="257"/>
            <ac:spMk id="1614" creationId="{00000000-0000-0000-0000-000000000000}"/>
          </ac:spMkLst>
        </pc:spChg>
        <pc:graphicFrameChg chg="mod modGraphic">
          <ac:chgData name="Khánh KDN" userId="4963d1a5c4f3c49a" providerId="LiveId" clId="{4EEEBB8B-92FF-4B7B-B3A0-4FE170EAED6B}" dt="2025-09-06T13:08:35.099" v="1482" actId="20577"/>
          <ac:graphicFrameMkLst>
            <pc:docMk/>
            <pc:sldMk cId="0" sldId="257"/>
            <ac:graphicFrameMk id="1615" creationId="{00000000-0000-0000-0000-000000000000}"/>
          </ac:graphicFrameMkLst>
        </pc:graphicFrameChg>
      </pc:sldChg>
      <pc:sldChg chg="addSp modSp mod">
        <pc:chgData name="Khánh KDN" userId="4963d1a5c4f3c49a" providerId="LiveId" clId="{4EEEBB8B-92FF-4B7B-B3A0-4FE170EAED6B}" dt="2025-09-06T05:49:09.597" v="1422" actId="20577"/>
        <pc:sldMkLst>
          <pc:docMk/>
          <pc:sldMk cId="0" sldId="258"/>
        </pc:sldMkLst>
        <pc:spChg chg="add mod">
          <ac:chgData name="Khánh KDN" userId="4963d1a5c4f3c49a" providerId="LiveId" clId="{4EEEBB8B-92FF-4B7B-B3A0-4FE170EAED6B}" dt="2025-09-06T05:48:44.894" v="1389" actId="20577"/>
          <ac:spMkLst>
            <pc:docMk/>
            <pc:sldMk cId="0" sldId="258"/>
            <ac:spMk id="2" creationId="{DFC15DCC-53E3-C7C3-8F90-E38BABC18F91}"/>
          </ac:spMkLst>
        </pc:spChg>
        <pc:spChg chg="add mod">
          <ac:chgData name="Khánh KDN" userId="4963d1a5c4f3c49a" providerId="LiveId" clId="{4EEEBB8B-92FF-4B7B-B3A0-4FE170EAED6B}" dt="2025-09-06T05:49:09.597" v="1422" actId="20577"/>
          <ac:spMkLst>
            <pc:docMk/>
            <pc:sldMk cId="0" sldId="258"/>
            <ac:spMk id="3" creationId="{01562F64-9689-53DD-5140-E15A261BB74C}"/>
          </ac:spMkLst>
        </pc:spChg>
        <pc:spChg chg="mod">
          <ac:chgData name="Khánh KDN" userId="4963d1a5c4f3c49a" providerId="LiveId" clId="{4EEEBB8B-92FF-4B7B-B3A0-4FE170EAED6B}" dt="2025-09-06T05:48:30.616" v="1385" actId="1076"/>
          <ac:spMkLst>
            <pc:docMk/>
            <pc:sldMk cId="0" sldId="258"/>
            <ac:spMk id="1622" creationId="{00000000-0000-0000-0000-000000000000}"/>
          </ac:spMkLst>
        </pc:spChg>
        <pc:spChg chg="mod">
          <ac:chgData name="Khánh KDN" userId="4963d1a5c4f3c49a" providerId="LiveId" clId="{4EEEBB8B-92FF-4B7B-B3A0-4FE170EAED6B}" dt="2025-09-06T05:48:30.616" v="1385" actId="1076"/>
          <ac:spMkLst>
            <pc:docMk/>
            <pc:sldMk cId="0" sldId="258"/>
            <ac:spMk id="1624" creationId="{00000000-0000-0000-0000-000000000000}"/>
          </ac:spMkLst>
        </pc:spChg>
        <pc:spChg chg="mod">
          <ac:chgData name="Khánh KDN" userId="4963d1a5c4f3c49a" providerId="LiveId" clId="{4EEEBB8B-92FF-4B7B-B3A0-4FE170EAED6B}" dt="2025-09-06T05:48:30.616" v="1385" actId="1076"/>
          <ac:spMkLst>
            <pc:docMk/>
            <pc:sldMk cId="0" sldId="258"/>
            <ac:spMk id="1630" creationId="{00000000-0000-0000-0000-000000000000}"/>
          </ac:spMkLst>
        </pc:spChg>
        <pc:spChg chg="mod">
          <ac:chgData name="Khánh KDN" userId="4963d1a5c4f3c49a" providerId="LiveId" clId="{4EEEBB8B-92FF-4B7B-B3A0-4FE170EAED6B}" dt="2025-09-06T05:48:57.478" v="1410" actId="20577"/>
          <ac:spMkLst>
            <pc:docMk/>
            <pc:sldMk cId="0" sldId="258"/>
            <ac:spMk id="1631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05:45:13.528" v="1264" actId="14826"/>
        <pc:sldMkLst>
          <pc:docMk/>
          <pc:sldMk cId="0" sldId="259"/>
        </pc:sldMkLst>
        <pc:spChg chg="mod">
          <ac:chgData name="Khánh KDN" userId="4963d1a5c4f3c49a" providerId="LiveId" clId="{4EEEBB8B-92FF-4B7B-B3A0-4FE170EAED6B}" dt="2025-09-06T04:18:22.503" v="187"/>
          <ac:spMkLst>
            <pc:docMk/>
            <pc:sldMk cId="0" sldId="259"/>
            <ac:spMk id="1637" creationId="{00000000-0000-0000-0000-000000000000}"/>
          </ac:spMkLst>
        </pc:spChg>
        <pc:spChg chg="mod">
          <ac:chgData name="Khánh KDN" userId="4963d1a5c4f3c49a" providerId="LiveId" clId="{4EEEBB8B-92FF-4B7B-B3A0-4FE170EAED6B}" dt="2025-09-06T04:16:46.517" v="174"/>
          <ac:spMkLst>
            <pc:docMk/>
            <pc:sldMk cId="0" sldId="259"/>
            <ac:spMk id="1638" creationId="{00000000-0000-0000-0000-000000000000}"/>
          </ac:spMkLst>
        </pc:spChg>
        <pc:picChg chg="mod">
          <ac:chgData name="Khánh KDN" userId="4963d1a5c4f3c49a" providerId="LiveId" clId="{4EEEBB8B-92FF-4B7B-B3A0-4FE170EAED6B}" dt="2025-09-06T05:45:13.528" v="1264" actId="14826"/>
          <ac:picMkLst>
            <pc:docMk/>
            <pc:sldMk cId="0" sldId="259"/>
            <ac:picMk id="1639" creationId="{00000000-0000-0000-0000-000000000000}"/>
          </ac:picMkLst>
        </pc:picChg>
      </pc:sldChg>
      <pc:sldChg chg="modSp mod">
        <pc:chgData name="Khánh KDN" userId="4963d1a5c4f3c49a" providerId="LiveId" clId="{4EEEBB8B-92FF-4B7B-B3A0-4FE170EAED6B}" dt="2025-09-06T05:47:25.348" v="1376" actId="20577"/>
        <pc:sldMkLst>
          <pc:docMk/>
          <pc:sldMk cId="0" sldId="261"/>
        </pc:sldMkLst>
        <pc:spChg chg="mod">
          <ac:chgData name="Khánh KDN" userId="4963d1a5c4f3c49a" providerId="LiveId" clId="{4EEEBB8B-92FF-4B7B-B3A0-4FE170EAED6B}" dt="2025-09-06T04:21:11.004" v="448" actId="20577"/>
          <ac:spMkLst>
            <pc:docMk/>
            <pc:sldMk cId="0" sldId="261"/>
            <ac:spMk id="1759" creationId="{00000000-0000-0000-0000-000000000000}"/>
          </ac:spMkLst>
        </pc:spChg>
        <pc:spChg chg="mod">
          <ac:chgData name="Khánh KDN" userId="4963d1a5c4f3c49a" providerId="LiveId" clId="{4EEEBB8B-92FF-4B7B-B3A0-4FE170EAED6B}" dt="2025-09-06T05:47:25.348" v="1376" actId="20577"/>
          <ac:spMkLst>
            <pc:docMk/>
            <pc:sldMk cId="0" sldId="261"/>
            <ac:spMk id="1760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04:50:25.868" v="504" actId="108"/>
        <pc:sldMkLst>
          <pc:docMk/>
          <pc:sldMk cId="0" sldId="262"/>
        </pc:sldMkLst>
        <pc:spChg chg="mod">
          <ac:chgData name="Khánh KDN" userId="4963d1a5c4f3c49a" providerId="LiveId" clId="{4EEEBB8B-92FF-4B7B-B3A0-4FE170EAED6B}" dt="2025-09-06T04:50:14.517" v="502"/>
          <ac:spMkLst>
            <pc:docMk/>
            <pc:sldMk cId="0" sldId="262"/>
            <ac:spMk id="1770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7:58.791" v="460"/>
          <ac:spMkLst>
            <pc:docMk/>
            <pc:sldMk cId="0" sldId="262"/>
            <ac:spMk id="1771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8:34.157" v="475"/>
          <ac:spMkLst>
            <pc:docMk/>
            <pc:sldMk cId="0" sldId="262"/>
            <ac:spMk id="1772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8:26.213" v="474" actId="20577"/>
          <ac:spMkLst>
            <pc:docMk/>
            <pc:sldMk cId="0" sldId="262"/>
            <ac:spMk id="1773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9:32.209" v="494" actId="6549"/>
          <ac:spMkLst>
            <pc:docMk/>
            <pc:sldMk cId="0" sldId="262"/>
            <ac:spMk id="1774" creationId="{00000000-0000-0000-0000-000000000000}"/>
          </ac:spMkLst>
        </pc:spChg>
        <pc:spChg chg="mod">
          <ac:chgData name="Khánh KDN" userId="4963d1a5c4f3c49a" providerId="LiveId" clId="{4EEEBB8B-92FF-4B7B-B3A0-4FE170EAED6B}" dt="2025-09-06T04:50:25.868" v="504" actId="108"/>
          <ac:spMkLst>
            <pc:docMk/>
            <pc:sldMk cId="0" sldId="262"/>
            <ac:spMk id="1775" creationId="{00000000-0000-0000-0000-000000000000}"/>
          </ac:spMkLst>
        </pc:spChg>
        <pc:spChg chg="mod">
          <ac:chgData name="Khánh KDN" userId="4963d1a5c4f3c49a" providerId="LiveId" clId="{4EEEBB8B-92FF-4B7B-B3A0-4FE170EAED6B}" dt="2025-09-06T04:49:41.322" v="495"/>
          <ac:spMkLst>
            <pc:docMk/>
            <pc:sldMk cId="0" sldId="262"/>
            <ac:spMk id="1776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04:31:48.462" v="459"/>
        <pc:sldMkLst>
          <pc:docMk/>
          <pc:sldMk cId="0" sldId="267"/>
        </pc:sldMkLst>
        <pc:spChg chg="mod">
          <ac:chgData name="Khánh KDN" userId="4963d1a5c4f3c49a" providerId="LiveId" clId="{4EEEBB8B-92FF-4B7B-B3A0-4FE170EAED6B}" dt="2025-09-06T04:31:48.462" v="459"/>
          <ac:spMkLst>
            <pc:docMk/>
            <pc:sldMk cId="0" sldId="267"/>
            <ac:spMk id="1927" creationId="{00000000-0000-0000-0000-000000000000}"/>
          </ac:spMkLst>
        </pc:spChg>
        <pc:picChg chg="mod modCrop">
          <ac:chgData name="Khánh KDN" userId="4963d1a5c4f3c49a" providerId="LiveId" clId="{4EEEBB8B-92FF-4B7B-B3A0-4FE170EAED6B}" dt="2025-09-06T04:30:35.901" v="457" actId="14100"/>
          <ac:picMkLst>
            <pc:docMk/>
            <pc:sldMk cId="0" sldId="267"/>
            <ac:picMk id="1928" creationId="{00000000-0000-0000-0000-000000000000}"/>
          </ac:picMkLst>
        </pc:picChg>
      </pc:sldChg>
      <pc:sldChg chg="modSp mod">
        <pc:chgData name="Khánh KDN" userId="4963d1a5c4f3c49a" providerId="LiveId" clId="{4EEEBB8B-92FF-4B7B-B3A0-4FE170EAED6B}" dt="2025-09-06T05:37:32.024" v="1226" actId="20577"/>
        <pc:sldMkLst>
          <pc:docMk/>
          <pc:sldMk cId="0" sldId="270"/>
        </pc:sldMkLst>
        <pc:spChg chg="mod">
          <ac:chgData name="Khánh KDN" userId="4963d1a5c4f3c49a" providerId="LiveId" clId="{4EEEBB8B-92FF-4B7B-B3A0-4FE170EAED6B}" dt="2025-09-06T05:35:57.239" v="1204" actId="20577"/>
          <ac:spMkLst>
            <pc:docMk/>
            <pc:sldMk cId="0" sldId="270"/>
            <ac:spMk id="1957" creationId="{00000000-0000-0000-0000-000000000000}"/>
          </ac:spMkLst>
        </pc:spChg>
        <pc:spChg chg="mod">
          <ac:chgData name="Khánh KDN" userId="4963d1a5c4f3c49a" providerId="LiveId" clId="{4EEEBB8B-92FF-4B7B-B3A0-4FE170EAED6B}" dt="2025-09-06T05:37:32.024" v="1226" actId="20577"/>
          <ac:spMkLst>
            <pc:docMk/>
            <pc:sldMk cId="0" sldId="270"/>
            <ac:spMk id="1971" creationId="{00000000-0000-0000-0000-000000000000}"/>
          </ac:spMkLst>
        </pc:spChg>
        <pc:spChg chg="mod">
          <ac:chgData name="Khánh KDN" userId="4963d1a5c4f3c49a" providerId="LiveId" clId="{4EEEBB8B-92FF-4B7B-B3A0-4FE170EAED6B}" dt="2025-09-06T05:36:39.319" v="1206"/>
          <ac:spMkLst>
            <pc:docMk/>
            <pc:sldMk cId="0" sldId="270"/>
            <ac:spMk id="1972" creationId="{00000000-0000-0000-0000-000000000000}"/>
          </ac:spMkLst>
        </pc:spChg>
      </pc:sldChg>
      <pc:sldChg chg="modSp mod">
        <pc:chgData name="Khánh KDN" userId="4963d1a5c4f3c49a" providerId="LiveId" clId="{4EEEBB8B-92FF-4B7B-B3A0-4FE170EAED6B}" dt="2025-09-06T05:21:46.748" v="892" actId="14100"/>
        <pc:sldMkLst>
          <pc:docMk/>
          <pc:sldMk cId="11230666" sldId="300"/>
        </pc:sldMkLst>
        <pc:spChg chg="mod">
          <ac:chgData name="Khánh KDN" userId="4963d1a5c4f3c49a" providerId="LiveId" clId="{4EEEBB8B-92FF-4B7B-B3A0-4FE170EAED6B}" dt="2025-09-06T04:51:09.224" v="514" actId="20577"/>
          <ac:spMkLst>
            <pc:docMk/>
            <pc:sldMk cId="11230666" sldId="300"/>
            <ac:spMk id="1822" creationId="{CF63FEF7-6F3B-1DE8-BF2E-0150A63BA142}"/>
          </ac:spMkLst>
        </pc:spChg>
        <pc:spChg chg="mod">
          <ac:chgData name="Khánh KDN" userId="4963d1a5c4f3c49a" providerId="LiveId" clId="{4EEEBB8B-92FF-4B7B-B3A0-4FE170EAED6B}" dt="2025-09-06T04:51:21.932" v="515" actId="20577"/>
          <ac:spMkLst>
            <pc:docMk/>
            <pc:sldMk cId="11230666" sldId="300"/>
            <ac:spMk id="1823" creationId="{5CFCB29A-BCE2-CE83-DEED-BEB14A95A7FD}"/>
          </ac:spMkLst>
        </pc:spChg>
        <pc:spChg chg="mod">
          <ac:chgData name="Khánh KDN" userId="4963d1a5c4f3c49a" providerId="LiveId" clId="{4EEEBB8B-92FF-4B7B-B3A0-4FE170EAED6B}" dt="2025-09-06T04:53:03.524" v="528"/>
          <ac:spMkLst>
            <pc:docMk/>
            <pc:sldMk cId="11230666" sldId="300"/>
            <ac:spMk id="1824" creationId="{8D4D3A7C-11CE-71DA-1445-EE10AB4E6DA0}"/>
          </ac:spMkLst>
        </pc:spChg>
        <pc:spChg chg="mod">
          <ac:chgData name="Khánh KDN" userId="4963d1a5c4f3c49a" providerId="LiveId" clId="{4EEEBB8B-92FF-4B7B-B3A0-4FE170EAED6B}" dt="2025-09-06T04:53:29.985" v="532"/>
          <ac:spMkLst>
            <pc:docMk/>
            <pc:sldMk cId="11230666" sldId="300"/>
            <ac:spMk id="1825" creationId="{B5DF7E61-457E-14C7-663B-DE0537FC51D5}"/>
          </ac:spMkLst>
        </pc:spChg>
        <pc:spChg chg="mod">
          <ac:chgData name="Khánh KDN" userId="4963d1a5c4f3c49a" providerId="LiveId" clId="{4EEEBB8B-92FF-4B7B-B3A0-4FE170EAED6B}" dt="2025-09-06T04:51:59.471" v="518" actId="20577"/>
          <ac:spMkLst>
            <pc:docMk/>
            <pc:sldMk cId="11230666" sldId="300"/>
            <ac:spMk id="1828" creationId="{DF607C6D-D946-5C88-0CCE-E0E1F832037B}"/>
          </ac:spMkLst>
        </pc:spChg>
        <pc:spChg chg="mod">
          <ac:chgData name="Khánh KDN" userId="4963d1a5c4f3c49a" providerId="LiveId" clId="{4EEEBB8B-92FF-4B7B-B3A0-4FE170EAED6B}" dt="2025-09-06T05:21:46.748" v="892" actId="14100"/>
          <ac:spMkLst>
            <pc:docMk/>
            <pc:sldMk cId="11230666" sldId="300"/>
            <ac:spMk id="1829" creationId="{3AD37EBE-D36B-319D-0250-187E22E7AE13}"/>
          </ac:spMkLst>
        </pc:spChg>
        <pc:spChg chg="mod">
          <ac:chgData name="Khánh KDN" userId="4963d1a5c4f3c49a" providerId="LiveId" clId="{4EEEBB8B-92FF-4B7B-B3A0-4FE170EAED6B}" dt="2025-09-06T04:53:57.170" v="534"/>
          <ac:spMkLst>
            <pc:docMk/>
            <pc:sldMk cId="11230666" sldId="300"/>
            <ac:spMk id="1830" creationId="{7BD40091-F544-C40A-34C5-AADB4CC2D9F7}"/>
          </ac:spMkLst>
        </pc:spChg>
        <pc:spChg chg="mod">
          <ac:chgData name="Khánh KDN" userId="4963d1a5c4f3c49a" providerId="LiveId" clId="{4EEEBB8B-92FF-4B7B-B3A0-4FE170EAED6B}" dt="2025-09-06T04:52:44.233" v="525"/>
          <ac:spMkLst>
            <pc:docMk/>
            <pc:sldMk cId="11230666" sldId="300"/>
            <ac:spMk id="1831" creationId="{805373F7-CD95-6AA1-BCF5-D0E33B0EF2FD}"/>
          </ac:spMkLst>
        </pc:spChg>
        <pc:spChg chg="mod">
          <ac:chgData name="Khánh KDN" userId="4963d1a5c4f3c49a" providerId="LiveId" clId="{4EEEBB8B-92FF-4B7B-B3A0-4FE170EAED6B}" dt="2025-09-06T04:53:12.667" v="529"/>
          <ac:spMkLst>
            <pc:docMk/>
            <pc:sldMk cId="11230666" sldId="300"/>
            <ac:spMk id="1832" creationId="{A77002C3-D02B-5FD4-2F5F-3B880BDFC782}"/>
          </ac:spMkLst>
        </pc:spChg>
        <pc:spChg chg="mod">
          <ac:chgData name="Khánh KDN" userId="4963d1a5c4f3c49a" providerId="LiveId" clId="{4EEEBB8B-92FF-4B7B-B3A0-4FE170EAED6B}" dt="2025-09-06T04:53:39.522" v="533"/>
          <ac:spMkLst>
            <pc:docMk/>
            <pc:sldMk cId="11230666" sldId="300"/>
            <ac:spMk id="1833" creationId="{0E15C598-9424-0C67-91A7-0F0F7ACB964B}"/>
          </ac:spMkLst>
        </pc:spChg>
      </pc:sldChg>
      <pc:sldChg chg="addSp delSp modSp mod">
        <pc:chgData name="Khánh KDN" userId="4963d1a5c4f3c49a" providerId="LiveId" clId="{4EEEBB8B-92FF-4B7B-B3A0-4FE170EAED6B}" dt="2025-09-06T04:55:29.922" v="552"/>
        <pc:sldMkLst>
          <pc:docMk/>
          <pc:sldMk cId="2590725956" sldId="301"/>
        </pc:sldMkLst>
        <pc:spChg chg="mod">
          <ac:chgData name="Khánh KDN" userId="4963d1a5c4f3c49a" providerId="LiveId" clId="{4EEEBB8B-92FF-4B7B-B3A0-4FE170EAED6B}" dt="2025-09-06T04:55:29.922" v="552"/>
          <ac:spMkLst>
            <pc:docMk/>
            <pc:sldMk cId="2590725956" sldId="301"/>
            <ac:spMk id="1823" creationId="{2F97CFCC-A021-EAAB-07A9-1A9BE36CCEC3}"/>
          </ac:spMkLst>
        </pc:spChg>
        <pc:spChg chg="mod">
          <ac:chgData name="Khánh KDN" userId="4963d1a5c4f3c49a" providerId="LiveId" clId="{4EEEBB8B-92FF-4B7B-B3A0-4FE170EAED6B}" dt="2025-09-06T04:55:11.988" v="549"/>
          <ac:spMkLst>
            <pc:docMk/>
            <pc:sldMk cId="2590725956" sldId="301"/>
            <ac:spMk id="1827" creationId="{C6FE7502-D7F4-1A01-2058-97C963092F16}"/>
          </ac:spMkLst>
        </pc:spChg>
      </pc:sldChg>
      <pc:sldChg chg="modSp mod">
        <pc:chgData name="Khánh KDN" userId="4963d1a5c4f3c49a" providerId="LiveId" clId="{4EEEBB8B-92FF-4B7B-B3A0-4FE170EAED6B}" dt="2025-09-06T05:47:52.338" v="1382" actId="20577"/>
        <pc:sldMkLst>
          <pc:docMk/>
          <pc:sldMk cId="1405692449" sldId="302"/>
        </pc:sldMkLst>
        <pc:spChg chg="mod">
          <ac:chgData name="Khánh KDN" userId="4963d1a5c4f3c49a" providerId="LiveId" clId="{4EEEBB8B-92FF-4B7B-B3A0-4FE170EAED6B}" dt="2025-09-06T05:47:52.338" v="1382" actId="20577"/>
          <ac:spMkLst>
            <pc:docMk/>
            <pc:sldMk cId="1405692449" sldId="302"/>
            <ac:spMk id="1644" creationId="{6EB0D298-E5D0-2C5F-82C2-B1A7028E2C4A}"/>
          </ac:spMkLst>
        </pc:spChg>
      </pc:sldChg>
      <pc:sldChg chg="addSp delSp modSp mod">
        <pc:chgData name="Khánh KDN" userId="4963d1a5c4f3c49a" providerId="LiveId" clId="{4EEEBB8B-92FF-4B7B-B3A0-4FE170EAED6B}" dt="2025-09-06T05:08:58.458" v="626" actId="20577"/>
        <pc:sldMkLst>
          <pc:docMk/>
          <pc:sldMk cId="3655928360" sldId="303"/>
        </pc:sldMkLst>
        <pc:spChg chg="mod">
          <ac:chgData name="Khánh KDN" userId="4963d1a5c4f3c49a" providerId="LiveId" clId="{4EEEBB8B-92FF-4B7B-B3A0-4FE170EAED6B}" dt="2025-09-06T05:08:58.458" v="626" actId="20577"/>
          <ac:spMkLst>
            <pc:docMk/>
            <pc:sldMk cId="3655928360" sldId="303"/>
            <ac:spMk id="1993" creationId="{BDB14BB4-34F7-05EC-520B-F1382B871335}"/>
          </ac:spMkLst>
        </pc:spChg>
        <pc:spChg chg="mod">
          <ac:chgData name="Khánh KDN" userId="4963d1a5c4f3c49a" providerId="LiveId" clId="{4EEEBB8B-92FF-4B7B-B3A0-4FE170EAED6B}" dt="2025-09-06T05:05:40.872" v="625" actId="1076"/>
          <ac:spMkLst>
            <pc:docMk/>
            <pc:sldMk cId="3655928360" sldId="303"/>
            <ac:spMk id="1994" creationId="{BCF7B0A3-F249-3C34-918F-A5EE87C143B7}"/>
          </ac:spMkLst>
        </pc:spChg>
        <pc:picChg chg="add mod ord modCrop">
          <ac:chgData name="Khánh KDN" userId="4963d1a5c4f3c49a" providerId="LiveId" clId="{4EEEBB8B-92FF-4B7B-B3A0-4FE170EAED6B}" dt="2025-09-06T05:05:32.215" v="623" actId="1076"/>
          <ac:picMkLst>
            <pc:docMk/>
            <pc:sldMk cId="3655928360" sldId="303"/>
            <ac:picMk id="9" creationId="{78FD5DFC-D032-04E1-3E2D-1DB0A0FE20D7}"/>
          </ac:picMkLst>
        </pc:picChg>
      </pc:sldChg>
      <pc:sldChg chg="del ord">
        <pc:chgData name="Khánh KDN" userId="4963d1a5c4f3c49a" providerId="LiveId" clId="{4EEEBB8B-92FF-4B7B-B3A0-4FE170EAED6B}" dt="2025-09-06T05:29:47.665" v="1007" actId="47"/>
        <pc:sldMkLst>
          <pc:docMk/>
          <pc:sldMk cId="2509146569" sldId="304"/>
        </pc:sldMkLst>
      </pc:sldChg>
      <pc:sldChg chg="del">
        <pc:chgData name="Khánh KDN" userId="4963d1a5c4f3c49a" providerId="LiveId" clId="{4EEEBB8B-92FF-4B7B-B3A0-4FE170EAED6B}" dt="2025-09-06T05:34:41.943" v="1042" actId="47"/>
        <pc:sldMkLst>
          <pc:docMk/>
          <pc:sldMk cId="3021284562" sldId="305"/>
        </pc:sldMkLst>
      </pc:sldChg>
      <pc:sldChg chg="addSp delSp modSp mod ord">
        <pc:chgData name="Khánh KDN" userId="4963d1a5c4f3c49a" providerId="LiveId" clId="{4EEEBB8B-92FF-4B7B-B3A0-4FE170EAED6B}" dt="2025-09-06T05:21:14.605" v="890" actId="14100"/>
        <pc:sldMkLst>
          <pc:docMk/>
          <pc:sldMk cId="1263587659" sldId="306"/>
        </pc:sldMkLst>
        <pc:spChg chg="mod">
          <ac:chgData name="Khánh KDN" userId="4963d1a5c4f3c49a" providerId="LiveId" clId="{4EEEBB8B-92FF-4B7B-B3A0-4FE170EAED6B}" dt="2025-09-06T05:18:01.986" v="720" actId="1076"/>
          <ac:spMkLst>
            <pc:docMk/>
            <pc:sldMk cId="1263587659" sldId="306"/>
            <ac:spMk id="2" creationId="{7066D438-4DFC-9761-3585-2ADD0BA15B91}"/>
          </ac:spMkLst>
        </pc:spChg>
        <pc:spChg chg="mod">
          <ac:chgData name="Khánh KDN" userId="4963d1a5c4f3c49a" providerId="LiveId" clId="{4EEEBB8B-92FF-4B7B-B3A0-4FE170EAED6B}" dt="2025-09-06T05:21:14.605" v="890" actId="14100"/>
          <ac:spMkLst>
            <pc:docMk/>
            <pc:sldMk cId="1263587659" sldId="306"/>
            <ac:spMk id="3" creationId="{B60E0BEC-4ECE-17B5-FFBB-A60A8C12034B}"/>
          </ac:spMkLst>
        </pc:spChg>
        <pc:picChg chg="add mod modCrop">
          <ac:chgData name="Khánh KDN" userId="4963d1a5c4f3c49a" providerId="LiveId" clId="{4EEEBB8B-92FF-4B7B-B3A0-4FE170EAED6B}" dt="2025-09-06T05:16:53.717" v="716" actId="1076"/>
          <ac:picMkLst>
            <pc:docMk/>
            <pc:sldMk cId="1263587659" sldId="306"/>
            <ac:picMk id="14" creationId="{B8FCFDB4-BC39-E932-1560-6503EF4C3EB6}"/>
          </ac:picMkLst>
        </pc:picChg>
        <pc:picChg chg="add mod modCrop">
          <ac:chgData name="Khánh KDN" userId="4963d1a5c4f3c49a" providerId="LiveId" clId="{4EEEBB8B-92FF-4B7B-B3A0-4FE170EAED6B}" dt="2025-09-06T05:16:51.031" v="715" actId="1076"/>
          <ac:picMkLst>
            <pc:docMk/>
            <pc:sldMk cId="1263587659" sldId="306"/>
            <ac:picMk id="16" creationId="{8A35C871-3581-9169-48C3-FA356E853695}"/>
          </ac:picMkLst>
        </pc:picChg>
      </pc:sldChg>
      <pc:sldChg chg="del">
        <pc:chgData name="Khánh KDN" userId="4963d1a5c4f3c49a" providerId="LiveId" clId="{4EEEBB8B-92FF-4B7B-B3A0-4FE170EAED6B}" dt="2025-09-06T05:35:08.996" v="1043" actId="2696"/>
        <pc:sldMkLst>
          <pc:docMk/>
          <pc:sldMk cId="464900997" sldId="307"/>
        </pc:sldMkLst>
      </pc:sldChg>
      <pc:sldChg chg="del">
        <pc:chgData name="Khánh KDN" userId="4963d1a5c4f3c49a" providerId="LiveId" clId="{4EEEBB8B-92FF-4B7B-B3A0-4FE170EAED6B}" dt="2025-09-06T05:37:55.654" v="1227" actId="2696"/>
        <pc:sldMkLst>
          <pc:docMk/>
          <pc:sldMk cId="405288997" sldId="308"/>
        </pc:sldMkLst>
      </pc:sldChg>
      <pc:sldChg chg="modSp mod">
        <pc:chgData name="Khánh KDN" userId="4963d1a5c4f3c49a" providerId="LiveId" clId="{4EEEBB8B-92FF-4B7B-B3A0-4FE170EAED6B}" dt="2025-09-06T05:12:20.021" v="634"/>
        <pc:sldMkLst>
          <pc:docMk/>
          <pc:sldMk cId="3463120868" sldId="309"/>
        </pc:sldMkLst>
        <pc:spChg chg="mod">
          <ac:chgData name="Khánh KDN" userId="4963d1a5c4f3c49a" providerId="LiveId" clId="{4EEEBB8B-92FF-4B7B-B3A0-4FE170EAED6B}" dt="2025-09-06T05:12:20.021" v="634"/>
          <ac:spMkLst>
            <pc:docMk/>
            <pc:sldMk cId="3463120868" sldId="309"/>
            <ac:spMk id="1644" creationId="{4340D571-C4CC-DB7C-35CC-3A2A40775ACA}"/>
          </ac:spMkLst>
        </pc:spChg>
        <pc:spChg chg="mod">
          <ac:chgData name="Khánh KDN" userId="4963d1a5c4f3c49a" providerId="LiveId" clId="{4EEEBB8B-92FF-4B7B-B3A0-4FE170EAED6B}" dt="2025-09-06T05:12:12.388" v="632" actId="20577"/>
          <ac:spMkLst>
            <pc:docMk/>
            <pc:sldMk cId="3463120868" sldId="309"/>
            <ac:spMk id="1645" creationId="{29612FCB-BBD8-D005-20F0-C7D8BD15B1B9}"/>
          </ac:spMkLst>
        </pc:spChg>
      </pc:sldChg>
      <pc:sldChg chg="modSp add mod">
        <pc:chgData name="Khánh KDN" userId="4963d1a5c4f3c49a" providerId="LiveId" clId="{4EEEBB8B-92FF-4B7B-B3A0-4FE170EAED6B}" dt="2025-09-06T05:46:45.174" v="1267" actId="18131"/>
        <pc:sldMkLst>
          <pc:docMk/>
          <pc:sldMk cId="3307968036" sldId="310"/>
        </pc:sldMkLst>
        <pc:spChg chg="mod">
          <ac:chgData name="Khánh KDN" userId="4963d1a5c4f3c49a" providerId="LiveId" clId="{4EEEBB8B-92FF-4B7B-B3A0-4FE170EAED6B}" dt="2025-09-06T04:18:30.328" v="189"/>
          <ac:spMkLst>
            <pc:docMk/>
            <pc:sldMk cId="3307968036" sldId="310"/>
            <ac:spMk id="1637" creationId="{4CE848F6-98FE-33C1-5096-68DE319D4741}"/>
          </ac:spMkLst>
        </pc:spChg>
        <pc:spChg chg="mod">
          <ac:chgData name="Khánh KDN" userId="4963d1a5c4f3c49a" providerId="LiveId" clId="{4EEEBB8B-92FF-4B7B-B3A0-4FE170EAED6B}" dt="2025-09-06T04:17:54.150" v="184" actId="20577"/>
          <ac:spMkLst>
            <pc:docMk/>
            <pc:sldMk cId="3307968036" sldId="310"/>
            <ac:spMk id="1638" creationId="{D07FF907-1F8A-0B3B-307C-47BBEF4CBF69}"/>
          </ac:spMkLst>
        </pc:spChg>
        <pc:picChg chg="mod modCrop">
          <ac:chgData name="Khánh KDN" userId="4963d1a5c4f3c49a" providerId="LiveId" clId="{4EEEBB8B-92FF-4B7B-B3A0-4FE170EAED6B}" dt="2025-09-06T05:46:45.174" v="1267" actId="18131"/>
          <ac:picMkLst>
            <pc:docMk/>
            <pc:sldMk cId="3307968036" sldId="310"/>
            <ac:picMk id="1639" creationId="{6E4B04B3-990B-7579-753E-3A3CF3317BF8}"/>
          </ac:picMkLst>
        </pc:picChg>
      </pc:sldChg>
      <pc:sldChg chg="modSp add mod">
        <pc:chgData name="Khánh KDN" userId="4963d1a5c4f3c49a" providerId="LiveId" clId="{4EEEBB8B-92FF-4B7B-B3A0-4FE170EAED6B}" dt="2025-09-06T04:19:42.230" v="214"/>
        <pc:sldMkLst>
          <pc:docMk/>
          <pc:sldMk cId="3441838014" sldId="311"/>
        </pc:sldMkLst>
        <pc:spChg chg="mod">
          <ac:chgData name="Khánh KDN" userId="4963d1a5c4f3c49a" providerId="LiveId" clId="{4EEEBB8B-92FF-4B7B-B3A0-4FE170EAED6B}" dt="2025-09-06T04:18:40.653" v="190"/>
          <ac:spMkLst>
            <pc:docMk/>
            <pc:sldMk cId="3441838014" sldId="311"/>
            <ac:spMk id="1637" creationId="{CA080D63-33EA-3050-1517-AFE2E54C47DF}"/>
          </ac:spMkLst>
        </pc:spChg>
        <pc:spChg chg="mod">
          <ac:chgData name="Khánh KDN" userId="4963d1a5c4f3c49a" providerId="LiveId" clId="{4EEEBB8B-92FF-4B7B-B3A0-4FE170EAED6B}" dt="2025-09-06T04:19:42.230" v="214"/>
          <ac:spMkLst>
            <pc:docMk/>
            <pc:sldMk cId="3441838014" sldId="311"/>
            <ac:spMk id="1638" creationId="{B570701B-570E-63C7-5369-ABB848E54412}"/>
          </ac:spMkLst>
        </pc:spChg>
      </pc:sldChg>
      <pc:sldChg chg="modSp add mod">
        <pc:chgData name="Khánh KDN" userId="4963d1a5c4f3c49a" providerId="LiveId" clId="{4EEEBB8B-92FF-4B7B-B3A0-4FE170EAED6B}" dt="2025-09-06T05:12:07.001" v="630" actId="20577"/>
        <pc:sldMkLst>
          <pc:docMk/>
          <pc:sldMk cId="3032924199" sldId="312"/>
        </pc:sldMkLst>
        <pc:spChg chg="mod">
          <ac:chgData name="Khánh KDN" userId="4963d1a5c4f3c49a" providerId="LiveId" clId="{4EEEBB8B-92FF-4B7B-B3A0-4FE170EAED6B}" dt="2025-09-06T05:12:07.001" v="630" actId="20577"/>
          <ac:spMkLst>
            <pc:docMk/>
            <pc:sldMk cId="3032924199" sldId="312"/>
            <ac:spMk id="1645" creationId="{1FFAE576-51E1-0891-5EC8-67873E91F4C0}"/>
          </ac:spMkLst>
        </pc:spChg>
      </pc:sldChg>
      <pc:sldChg chg="addSp delSp modSp add mod ord">
        <pc:chgData name="Khánh KDN" userId="4963d1a5c4f3c49a" providerId="LiveId" clId="{4EEEBB8B-92FF-4B7B-B3A0-4FE170EAED6B}" dt="2025-09-06T05:34:12.416" v="1041" actId="1076"/>
        <pc:sldMkLst>
          <pc:docMk/>
          <pc:sldMk cId="3744680049" sldId="313"/>
        </pc:sldMkLst>
        <pc:spChg chg="mod">
          <ac:chgData name="Khánh KDN" userId="4963d1a5c4f3c49a" providerId="LiveId" clId="{4EEEBB8B-92FF-4B7B-B3A0-4FE170EAED6B}" dt="2025-09-06T05:33:28.061" v="1038"/>
          <ac:spMkLst>
            <pc:docMk/>
            <pc:sldMk cId="3744680049" sldId="313"/>
            <ac:spMk id="1821" creationId="{7D5A8A3D-E42F-F007-356F-E47D988C2421}"/>
          </ac:spMkLst>
        </pc:spChg>
        <pc:spChg chg="mod">
          <ac:chgData name="Khánh KDN" userId="4963d1a5c4f3c49a" providerId="LiveId" clId="{4EEEBB8B-92FF-4B7B-B3A0-4FE170EAED6B}" dt="2025-09-06T05:33:43.710" v="1039" actId="1076"/>
          <ac:spMkLst>
            <pc:docMk/>
            <pc:sldMk cId="3744680049" sldId="313"/>
            <ac:spMk id="1823" creationId="{46FC95CD-1AD7-376D-8C74-631A8398F9D6}"/>
          </ac:spMkLst>
        </pc:spChg>
        <pc:spChg chg="mod">
          <ac:chgData name="Khánh KDN" userId="4963d1a5c4f3c49a" providerId="LiveId" clId="{4EEEBB8B-92FF-4B7B-B3A0-4FE170EAED6B}" dt="2025-09-06T05:33:59.299" v="1040" actId="1076"/>
          <ac:spMkLst>
            <pc:docMk/>
            <pc:sldMk cId="3744680049" sldId="313"/>
            <ac:spMk id="1824" creationId="{B314385F-70B7-07C4-00D8-6A05268B245B}"/>
          </ac:spMkLst>
        </pc:spChg>
        <pc:spChg chg="mod">
          <ac:chgData name="Khánh KDN" userId="4963d1a5c4f3c49a" providerId="LiveId" clId="{4EEEBB8B-92FF-4B7B-B3A0-4FE170EAED6B}" dt="2025-09-06T05:33:43.710" v="1039" actId="1076"/>
          <ac:spMkLst>
            <pc:docMk/>
            <pc:sldMk cId="3744680049" sldId="313"/>
            <ac:spMk id="1827" creationId="{5C7286D8-CAC1-234E-D6A4-352588BA2ED1}"/>
          </ac:spMkLst>
        </pc:spChg>
        <pc:spChg chg="mod">
          <ac:chgData name="Khánh KDN" userId="4963d1a5c4f3c49a" providerId="LiveId" clId="{4EEEBB8B-92FF-4B7B-B3A0-4FE170EAED6B}" dt="2025-09-06T05:34:12.416" v="1041" actId="1076"/>
          <ac:spMkLst>
            <pc:docMk/>
            <pc:sldMk cId="3744680049" sldId="313"/>
            <ac:spMk id="1830" creationId="{034DB6C4-1E85-0F53-50FD-989122D655CC}"/>
          </ac:spMkLst>
        </pc:spChg>
        <pc:spChg chg="mod">
          <ac:chgData name="Khánh KDN" userId="4963d1a5c4f3c49a" providerId="LiveId" clId="{4EEEBB8B-92FF-4B7B-B3A0-4FE170EAED6B}" dt="2025-09-06T05:33:59.299" v="1040" actId="1076"/>
          <ac:spMkLst>
            <pc:docMk/>
            <pc:sldMk cId="3744680049" sldId="313"/>
            <ac:spMk id="1831" creationId="{EE38EB75-542B-E535-C484-CE730F3E134A}"/>
          </ac:spMkLst>
        </pc:spChg>
        <pc:spChg chg="add del mod">
          <ac:chgData name="Khánh KDN" userId="4963d1a5c4f3c49a" providerId="LiveId" clId="{4EEEBB8B-92FF-4B7B-B3A0-4FE170EAED6B}" dt="2025-09-06T05:34:12.416" v="1041" actId="1076"/>
          <ac:spMkLst>
            <pc:docMk/>
            <pc:sldMk cId="3744680049" sldId="313"/>
            <ac:spMk id="1833" creationId="{5C85E3A7-C09B-E34F-67B9-CEE6FECB7B9E}"/>
          </ac:spMkLst>
        </pc:spChg>
        <pc:spChg chg="mod">
          <ac:chgData name="Khánh KDN" userId="4963d1a5c4f3c49a" providerId="LiveId" clId="{4EEEBB8B-92FF-4B7B-B3A0-4FE170EAED6B}" dt="2025-09-06T05:33:59.299" v="1040" actId="1076"/>
          <ac:spMkLst>
            <pc:docMk/>
            <pc:sldMk cId="3744680049" sldId="313"/>
            <ac:spMk id="1836" creationId="{96128FB2-2304-09EC-A6D3-D8059DDB3C2F}"/>
          </ac:spMkLst>
        </pc:spChg>
        <pc:grpChg chg="mod">
          <ac:chgData name="Khánh KDN" userId="4963d1a5c4f3c49a" providerId="LiveId" clId="{4EEEBB8B-92FF-4B7B-B3A0-4FE170EAED6B}" dt="2025-09-06T05:34:12.416" v="1041" actId="1076"/>
          <ac:grpSpMkLst>
            <pc:docMk/>
            <pc:sldMk cId="3744680049" sldId="313"/>
            <ac:grpSpMk id="1837" creationId="{421AD9C3-D54B-4F47-D594-CD5B0C5CEC5A}"/>
          </ac:grpSpMkLst>
        </pc:grpChg>
        <pc:grpChg chg="mod">
          <ac:chgData name="Khánh KDN" userId="4963d1a5c4f3c49a" providerId="LiveId" clId="{4EEEBB8B-92FF-4B7B-B3A0-4FE170EAED6B}" dt="2025-09-06T05:33:43.710" v="1039" actId="1076"/>
          <ac:grpSpMkLst>
            <pc:docMk/>
            <pc:sldMk cId="3744680049" sldId="313"/>
            <ac:grpSpMk id="1848" creationId="{9EDE3997-5190-39AC-1FFA-2AD39BA2DF5A}"/>
          </ac:grpSpMkLst>
        </pc:grpChg>
      </pc:sldChg>
      <pc:sldChg chg="modSp add mod">
        <pc:chgData name="Khánh KDN" userId="4963d1a5c4f3c49a" providerId="LiveId" clId="{4EEEBB8B-92FF-4B7B-B3A0-4FE170EAED6B}" dt="2025-09-06T05:25:56.072" v="983" actId="1076"/>
        <pc:sldMkLst>
          <pc:docMk/>
          <pc:sldMk cId="1301067647" sldId="314"/>
        </pc:sldMkLst>
        <pc:spChg chg="mod">
          <ac:chgData name="Khánh KDN" userId="4963d1a5c4f3c49a" providerId="LiveId" clId="{4EEEBB8B-92FF-4B7B-B3A0-4FE170EAED6B}" dt="2025-09-06T05:24:27.514" v="970" actId="20577"/>
          <ac:spMkLst>
            <pc:docMk/>
            <pc:sldMk cId="1301067647" sldId="314"/>
            <ac:spMk id="3" creationId="{63EDAE41-D87E-6378-4B8F-1DD7A39C4B50}"/>
          </ac:spMkLst>
        </pc:spChg>
        <pc:picChg chg="mod modCrop">
          <ac:chgData name="Khánh KDN" userId="4963d1a5c4f3c49a" providerId="LiveId" clId="{4EEEBB8B-92FF-4B7B-B3A0-4FE170EAED6B}" dt="2025-09-06T05:25:56.072" v="983" actId="1076"/>
          <ac:picMkLst>
            <pc:docMk/>
            <pc:sldMk cId="1301067647" sldId="314"/>
            <ac:picMk id="14" creationId="{3AA9D463-1410-96EB-9D15-9DD37BD03793}"/>
          </ac:picMkLst>
        </pc:picChg>
        <pc:picChg chg="mod modCrop">
          <ac:chgData name="Khánh KDN" userId="4963d1a5c4f3c49a" providerId="LiveId" clId="{4EEEBB8B-92FF-4B7B-B3A0-4FE170EAED6B}" dt="2025-09-06T05:25:07.792" v="975" actId="14100"/>
          <ac:picMkLst>
            <pc:docMk/>
            <pc:sldMk cId="1301067647" sldId="314"/>
            <ac:picMk id="16" creationId="{1AB9A88D-093C-A55E-0ACF-3407B2E6A83B}"/>
          </ac:picMkLst>
        </pc:picChg>
      </pc:sldChg>
      <pc:sldChg chg="modSp add mod">
        <pc:chgData name="Khánh KDN" userId="4963d1a5c4f3c49a" providerId="LiveId" clId="{4EEEBB8B-92FF-4B7B-B3A0-4FE170EAED6B}" dt="2025-09-06T05:29:15.661" v="1006" actId="732"/>
        <pc:sldMkLst>
          <pc:docMk/>
          <pc:sldMk cId="794509682" sldId="315"/>
        </pc:sldMkLst>
        <pc:spChg chg="mod">
          <ac:chgData name="Khánh KDN" userId="4963d1a5c4f3c49a" providerId="LiveId" clId="{4EEEBB8B-92FF-4B7B-B3A0-4FE170EAED6B}" dt="2025-09-06T05:27:36.802" v="991" actId="20577"/>
          <ac:spMkLst>
            <pc:docMk/>
            <pc:sldMk cId="794509682" sldId="315"/>
            <ac:spMk id="3" creationId="{F0AB1EDC-59AB-F07A-5243-6B49D7E95BC9}"/>
          </ac:spMkLst>
        </pc:spChg>
        <pc:picChg chg="mod modCrop">
          <ac:chgData name="Khánh KDN" userId="4963d1a5c4f3c49a" providerId="LiveId" clId="{4EEEBB8B-92FF-4B7B-B3A0-4FE170EAED6B}" dt="2025-09-06T05:29:15.661" v="1006" actId="732"/>
          <ac:picMkLst>
            <pc:docMk/>
            <pc:sldMk cId="794509682" sldId="315"/>
            <ac:picMk id="14" creationId="{972CC1BE-A874-D5B8-B3C6-D2901D7AA5B6}"/>
          </ac:picMkLst>
        </pc:picChg>
        <pc:picChg chg="mod modCrop">
          <ac:chgData name="Khánh KDN" userId="4963d1a5c4f3c49a" providerId="LiveId" clId="{4EEEBB8B-92FF-4B7B-B3A0-4FE170EAED6B}" dt="2025-09-06T05:28:30.988" v="997" actId="732"/>
          <ac:picMkLst>
            <pc:docMk/>
            <pc:sldMk cId="794509682" sldId="315"/>
            <ac:picMk id="16" creationId="{78B5D6C6-497D-397A-DE64-3B4477EE7956}"/>
          </ac:picMkLst>
        </pc:picChg>
      </pc:sldChg>
      <pc:sldChg chg="new del">
        <pc:chgData name="Khánh KDN" userId="4963d1a5c4f3c49a" providerId="LiveId" clId="{4EEEBB8B-92FF-4B7B-B3A0-4FE170EAED6B}" dt="2025-09-06T05:38:16.684" v="1229" actId="47"/>
        <pc:sldMkLst>
          <pc:docMk/>
          <pc:sldMk cId="5732782" sldId="316"/>
        </pc:sldMkLst>
      </pc:sldChg>
      <pc:sldChg chg="addSp delSp modSp add mod ord">
        <pc:chgData name="Khánh KDN" userId="4963d1a5c4f3c49a" providerId="LiveId" clId="{4EEEBB8B-92FF-4B7B-B3A0-4FE170EAED6B}" dt="2025-09-06T05:43:20.251" v="1263" actId="20577"/>
        <pc:sldMkLst>
          <pc:docMk/>
          <pc:sldMk cId="725568147" sldId="316"/>
        </pc:sldMkLst>
        <pc:spChg chg="mod">
          <ac:chgData name="Khánh KDN" userId="4963d1a5c4f3c49a" providerId="LiveId" clId="{4EEEBB8B-92FF-4B7B-B3A0-4FE170EAED6B}" dt="2025-09-06T05:40:24.406" v="1235" actId="14100"/>
          <ac:spMkLst>
            <pc:docMk/>
            <pc:sldMk cId="725568147" sldId="316"/>
            <ac:spMk id="1993" creationId="{A234A02B-B80F-B23C-C03E-ECB80400B8F4}"/>
          </ac:spMkLst>
        </pc:spChg>
        <pc:spChg chg="mod">
          <ac:chgData name="Khánh KDN" userId="4963d1a5c4f3c49a" providerId="LiveId" clId="{4EEEBB8B-92FF-4B7B-B3A0-4FE170EAED6B}" dt="2025-09-06T05:43:20.251" v="1263" actId="20577"/>
          <ac:spMkLst>
            <pc:docMk/>
            <pc:sldMk cId="725568147" sldId="316"/>
            <ac:spMk id="1994" creationId="{7C4FBEEA-61A0-67A0-CE83-D83075BA5003}"/>
          </ac:spMkLst>
        </pc:spChg>
        <pc:picChg chg="add mod modCrop">
          <ac:chgData name="Khánh KDN" userId="4963d1a5c4f3c49a" providerId="LiveId" clId="{4EEEBB8B-92FF-4B7B-B3A0-4FE170EAED6B}" dt="2025-09-06T05:42:33.398" v="1256" actId="14100"/>
          <ac:picMkLst>
            <pc:docMk/>
            <pc:sldMk cId="725568147" sldId="316"/>
            <ac:picMk id="5" creationId="{0563DEE9-CBA2-6DAE-7D5E-7A59FA899A1C}"/>
          </ac:picMkLst>
        </pc:picChg>
      </pc:sldChg>
      <pc:sldChg chg="modSp add mod">
        <pc:chgData name="Khánh KDN" userId="4963d1a5c4f3c49a" providerId="LiveId" clId="{4EEEBB8B-92FF-4B7B-B3A0-4FE170EAED6B}" dt="2025-09-06T05:52:30.090" v="1440" actId="14100"/>
        <pc:sldMkLst>
          <pc:docMk/>
          <pc:sldMk cId="363111081" sldId="317"/>
        </pc:sldMkLst>
        <pc:spChg chg="mod">
          <ac:chgData name="Khánh KDN" userId="4963d1a5c4f3c49a" providerId="LiveId" clId="{4EEEBB8B-92FF-4B7B-B3A0-4FE170EAED6B}" dt="2025-09-06T05:51:52.122" v="1437" actId="1076"/>
          <ac:spMkLst>
            <pc:docMk/>
            <pc:sldMk cId="363111081" sldId="317"/>
            <ac:spMk id="1993" creationId="{9875620D-4379-A92F-E757-B44B67AF23D7}"/>
          </ac:spMkLst>
        </pc:spChg>
        <pc:spChg chg="mod">
          <ac:chgData name="Khánh KDN" userId="4963d1a5c4f3c49a" providerId="LiveId" clId="{4EEEBB8B-92FF-4B7B-B3A0-4FE170EAED6B}" dt="2025-09-06T05:52:30.090" v="1440" actId="14100"/>
          <ac:spMkLst>
            <pc:docMk/>
            <pc:sldMk cId="363111081" sldId="317"/>
            <ac:spMk id="1994" creationId="{82EF659A-51FB-B774-B216-CE7B0606D8AE}"/>
          </ac:spMkLst>
        </pc:spChg>
        <pc:picChg chg="mod modCrop">
          <ac:chgData name="Khánh KDN" userId="4963d1a5c4f3c49a" providerId="LiveId" clId="{4EEEBB8B-92FF-4B7B-B3A0-4FE170EAED6B}" dt="2025-09-06T05:51:33.972" v="1433" actId="18131"/>
          <ac:picMkLst>
            <pc:docMk/>
            <pc:sldMk cId="363111081" sldId="317"/>
            <ac:picMk id="5" creationId="{98D59113-2FA7-F626-D96C-03AE8D9CB010}"/>
          </ac:picMkLst>
        </pc:picChg>
      </pc:sldChg>
      <pc:sldMasterChg chg="delSldLayout">
        <pc:chgData name="Khánh KDN" userId="4963d1a5c4f3c49a" providerId="LiveId" clId="{4EEEBB8B-92FF-4B7B-B3A0-4FE170EAED6B}" dt="2025-09-06T05:29:47.665" v="1007" actId="47"/>
        <pc:sldMasterMkLst>
          <pc:docMk/>
          <pc:sldMasterMk cId="0" sldId="2147483676"/>
        </pc:sldMasterMkLst>
        <pc:sldLayoutChg chg="del">
          <pc:chgData name="Khánh KDN" userId="4963d1a5c4f3c49a" providerId="LiveId" clId="{4EEEBB8B-92FF-4B7B-B3A0-4FE170EAED6B}" dt="2025-09-06T05:29:47.665" v="1007" actId="47"/>
          <pc:sldLayoutMkLst>
            <pc:docMk/>
            <pc:sldMasterMk cId="0" sldId="2147483676"/>
            <pc:sldLayoutMk cId="0" sldId="214748366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53FA75-467F-E1A9-6E34-CD7D3B9674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7B5D1-E3BD-D311-97E2-5DF9B3703F3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1024A-FAED-47BC-B7AD-60509AEFFC20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0673A5-6F46-B62C-703D-B39A78F85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9380AE-FE90-B349-B6BC-16A370E54B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2038A4-5C02-439D-B820-F79A3E6AD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2962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" name="Google Shape;160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" name="Google Shape;1922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E55230D7-E2E4-0811-FD97-EDF09CB31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20754E42-953B-D04F-6315-2ADB2ADCB2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47C159DC-92D7-7C83-C5EB-1422CB19F6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2598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>
          <a:extLst>
            <a:ext uri="{FF2B5EF4-FFF2-40B4-BE49-F238E27FC236}">
              <a16:creationId xmlns:a16="http://schemas.microsoft.com/office/drawing/2014/main" id="{E8E61156-C6AD-CB55-DAD5-48783E547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184d99d1a72_0_2:notes">
            <a:extLst>
              <a:ext uri="{FF2B5EF4-FFF2-40B4-BE49-F238E27FC236}">
                <a16:creationId xmlns:a16="http://schemas.microsoft.com/office/drawing/2014/main" id="{9BB2A350-B369-CD10-50E4-7B7D56B935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184d99d1a72_0_2:notes">
            <a:extLst>
              <a:ext uri="{FF2B5EF4-FFF2-40B4-BE49-F238E27FC236}">
                <a16:creationId xmlns:a16="http://schemas.microsoft.com/office/drawing/2014/main" id="{7CBEC73D-277D-95AE-778F-648E507974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627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>
          <a:extLst>
            <a:ext uri="{FF2B5EF4-FFF2-40B4-BE49-F238E27FC236}">
              <a16:creationId xmlns:a16="http://schemas.microsoft.com/office/drawing/2014/main" id="{6FD30767-CE30-FB0A-90C3-2D2542C11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184d99d1a72_0_2:notes">
            <a:extLst>
              <a:ext uri="{FF2B5EF4-FFF2-40B4-BE49-F238E27FC236}">
                <a16:creationId xmlns:a16="http://schemas.microsoft.com/office/drawing/2014/main" id="{C0F399B9-A24B-BF70-EB38-8B26F34AE7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184d99d1a72_0_2:notes">
            <a:extLst>
              <a:ext uri="{FF2B5EF4-FFF2-40B4-BE49-F238E27FC236}">
                <a16:creationId xmlns:a16="http://schemas.microsoft.com/office/drawing/2014/main" id="{8C94ED5C-32A3-486A-23AE-B8D0CBB047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84790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51E429B5-6D14-1D79-31AD-31A5F6A3E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A93F3133-42D9-BF76-E184-C005BEAFB6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BEEE43B8-6FA1-CE94-1B6E-4C8D142BD5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1442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>
          <a:extLst>
            <a:ext uri="{FF2B5EF4-FFF2-40B4-BE49-F238E27FC236}">
              <a16:creationId xmlns:a16="http://schemas.microsoft.com/office/drawing/2014/main" id="{A6CF3587-FD18-D0C1-AFFC-2110A19D2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517220450e_0_0:notes">
            <a:extLst>
              <a:ext uri="{FF2B5EF4-FFF2-40B4-BE49-F238E27FC236}">
                <a16:creationId xmlns:a16="http://schemas.microsoft.com/office/drawing/2014/main" id="{7FD3978A-F80A-D456-8CC8-F8CC2876BA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517220450e_0_0:notes">
            <a:extLst>
              <a:ext uri="{FF2B5EF4-FFF2-40B4-BE49-F238E27FC236}">
                <a16:creationId xmlns:a16="http://schemas.microsoft.com/office/drawing/2014/main" id="{C0C84AC6-1BC8-E18C-D230-206F77151F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33342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>
          <a:extLst>
            <a:ext uri="{FF2B5EF4-FFF2-40B4-BE49-F238E27FC236}">
              <a16:creationId xmlns:a16="http://schemas.microsoft.com/office/drawing/2014/main" id="{6582E353-3022-33B1-C5F4-41D5FCA24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184d99d1a72_0_2:notes">
            <a:extLst>
              <a:ext uri="{FF2B5EF4-FFF2-40B4-BE49-F238E27FC236}">
                <a16:creationId xmlns:a16="http://schemas.microsoft.com/office/drawing/2014/main" id="{D13CE09B-0E7D-35EE-B879-76BD8F7C0C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184d99d1a72_0_2:notes">
            <a:extLst>
              <a:ext uri="{FF2B5EF4-FFF2-40B4-BE49-F238E27FC236}">
                <a16:creationId xmlns:a16="http://schemas.microsoft.com/office/drawing/2014/main" id="{6B690DC2-8275-0F48-634F-11096D7063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9104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>
          <a:extLst>
            <a:ext uri="{FF2B5EF4-FFF2-40B4-BE49-F238E27FC236}">
              <a16:creationId xmlns:a16="http://schemas.microsoft.com/office/drawing/2014/main" id="{66518FAC-E7BA-1637-8E2F-4DDC5859B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517220450e_0_0:notes">
            <a:extLst>
              <a:ext uri="{FF2B5EF4-FFF2-40B4-BE49-F238E27FC236}">
                <a16:creationId xmlns:a16="http://schemas.microsoft.com/office/drawing/2014/main" id="{1A2CAD3F-8CC4-345C-6311-0D3B3D8261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517220450e_0_0:notes">
            <a:extLst>
              <a:ext uri="{FF2B5EF4-FFF2-40B4-BE49-F238E27FC236}">
                <a16:creationId xmlns:a16="http://schemas.microsoft.com/office/drawing/2014/main" id="{EF48B0F8-0BD1-D84C-2666-1E07BF53B1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89881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>
          <a:extLst>
            <a:ext uri="{FF2B5EF4-FFF2-40B4-BE49-F238E27FC236}">
              <a16:creationId xmlns:a16="http://schemas.microsoft.com/office/drawing/2014/main" id="{ADA56595-86AD-963A-8FDB-B8350924B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517220450e_0_0:notes">
            <a:extLst>
              <a:ext uri="{FF2B5EF4-FFF2-40B4-BE49-F238E27FC236}">
                <a16:creationId xmlns:a16="http://schemas.microsoft.com/office/drawing/2014/main" id="{9683CE66-8C26-8CE6-AFB5-E5D1831672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517220450e_0_0:notes">
            <a:extLst>
              <a:ext uri="{FF2B5EF4-FFF2-40B4-BE49-F238E27FC236}">
                <a16:creationId xmlns:a16="http://schemas.microsoft.com/office/drawing/2014/main" id="{5E0C61D7-8BB1-8B36-6F9D-52145DF822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843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" name="Google Shape;160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7704A1D0-3147-52B0-05A1-2575EF539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89FB475B-6D9D-B5FD-EECB-91A6C21DCD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B2EC8966-7531-8AC7-3439-76EDB01A69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044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EFF755C5-2FB5-C459-8950-CF7D6C69B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A00C4ACE-06A4-1DC2-64FA-E2CC96D0EB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1FB61273-321D-AB89-2537-10EEC7245F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63191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" name="Google Shape;1949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>
          <a:extLst>
            <a:ext uri="{FF2B5EF4-FFF2-40B4-BE49-F238E27FC236}">
              <a16:creationId xmlns:a16="http://schemas.microsoft.com/office/drawing/2014/main" id="{A55F0434-A718-B1A2-9966-1A269A797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4dda1946d_6_322:notes">
            <a:extLst>
              <a:ext uri="{FF2B5EF4-FFF2-40B4-BE49-F238E27FC236}">
                <a16:creationId xmlns:a16="http://schemas.microsoft.com/office/drawing/2014/main" id="{0862362D-4B6C-AD57-DC12-8E14D40BB5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4dda1946d_6_322:notes">
            <a:extLst>
              <a:ext uri="{FF2B5EF4-FFF2-40B4-BE49-F238E27FC236}">
                <a16:creationId xmlns:a16="http://schemas.microsoft.com/office/drawing/2014/main" id="{C6002DFD-751F-D8CE-F837-1E8F6D97B6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6860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>
          <a:extLst>
            <a:ext uri="{FF2B5EF4-FFF2-40B4-BE49-F238E27FC236}">
              <a16:creationId xmlns:a16="http://schemas.microsoft.com/office/drawing/2014/main" id="{E5BC5B88-803A-1314-4CFE-8647DFC35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4dda1946d_6_322:notes">
            <a:extLst>
              <a:ext uri="{FF2B5EF4-FFF2-40B4-BE49-F238E27FC236}">
                <a16:creationId xmlns:a16="http://schemas.microsoft.com/office/drawing/2014/main" id="{BBE72A3A-5A8F-4A5C-A87A-14E5424CD2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4dda1946d_6_322:notes">
            <a:extLst>
              <a:ext uri="{FF2B5EF4-FFF2-40B4-BE49-F238E27FC236}">
                <a16:creationId xmlns:a16="http://schemas.microsoft.com/office/drawing/2014/main" id="{1DE86C37-BD80-F251-32E1-80ED0FCCF5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9200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>
          <a:extLst>
            <a:ext uri="{FF2B5EF4-FFF2-40B4-BE49-F238E27FC236}">
              <a16:creationId xmlns:a16="http://schemas.microsoft.com/office/drawing/2014/main" id="{266BDBC2-FA25-57DB-68DB-1488E77E0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54dda1946d_6_308:notes">
            <a:extLst>
              <a:ext uri="{FF2B5EF4-FFF2-40B4-BE49-F238E27FC236}">
                <a16:creationId xmlns:a16="http://schemas.microsoft.com/office/drawing/2014/main" id="{D56E5A9E-CD5B-91D9-4943-A94A7FC582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54dda1946d_6_308:notes">
            <a:extLst>
              <a:ext uri="{FF2B5EF4-FFF2-40B4-BE49-F238E27FC236}">
                <a16:creationId xmlns:a16="http://schemas.microsoft.com/office/drawing/2014/main" id="{1BC4FC18-C50E-BCF1-8302-E7945FF039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9200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2"/>
          <p:cNvGrpSpPr/>
          <p:nvPr/>
        </p:nvGrpSpPr>
        <p:grpSpPr>
          <a:xfrm>
            <a:off x="-665329" y="-550523"/>
            <a:ext cx="10681879" cy="2677818"/>
            <a:chOff x="-665329" y="-550523"/>
            <a:chExt cx="10681879" cy="2677818"/>
          </a:xfrm>
        </p:grpSpPr>
        <p:sp>
          <p:nvSpPr>
            <p:cNvPr id="121" name="Google Shape;121;p2"/>
            <p:cNvSpPr/>
            <p:nvPr/>
          </p:nvSpPr>
          <p:spPr>
            <a:xfrm>
              <a:off x="8430776" y="5395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 rot="-5400000">
              <a:off x="-663935" y="-551917"/>
              <a:ext cx="2187374" cy="2190162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96;p2"/>
          <p:cNvGrpSpPr/>
          <p:nvPr/>
        </p:nvGrpSpPr>
        <p:grpSpPr>
          <a:xfrm>
            <a:off x="389190" y="-20882"/>
            <a:ext cx="9310722" cy="4714870"/>
            <a:chOff x="389190" y="-20882"/>
            <a:chExt cx="9310722" cy="4714870"/>
          </a:xfrm>
        </p:grpSpPr>
        <p:sp>
          <p:nvSpPr>
            <p:cNvPr id="97" name="Google Shape;97;p2"/>
            <p:cNvSpPr/>
            <p:nvPr/>
          </p:nvSpPr>
          <p:spPr>
            <a:xfrm>
              <a:off x="8747413" y="857148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8" name="Google Shape;98;p2"/>
            <p:cNvGrpSpPr/>
            <p:nvPr/>
          </p:nvGrpSpPr>
          <p:grpSpPr>
            <a:xfrm>
              <a:off x="5548300" y="539495"/>
              <a:ext cx="1237444" cy="142871"/>
              <a:chOff x="2103451" y="4214000"/>
              <a:chExt cx="769938" cy="88900"/>
            </a:xfrm>
          </p:grpSpPr>
          <p:sp>
            <p:nvSpPr>
              <p:cNvPr id="99" name="Google Shape;99;p2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" name="Google Shape;104;p2"/>
            <p:cNvGrpSpPr/>
            <p:nvPr/>
          </p:nvGrpSpPr>
          <p:grpSpPr>
            <a:xfrm>
              <a:off x="468315" y="4411217"/>
              <a:ext cx="854919" cy="282771"/>
              <a:chOff x="468315" y="4411217"/>
              <a:chExt cx="854919" cy="282771"/>
            </a:xfrm>
          </p:grpSpPr>
          <p:grpSp>
            <p:nvGrpSpPr>
              <p:cNvPr id="105" name="Google Shape;105;p2"/>
              <p:cNvGrpSpPr/>
              <p:nvPr/>
            </p:nvGrpSpPr>
            <p:grpSpPr>
              <a:xfrm>
                <a:off x="468315" y="4613117"/>
                <a:ext cx="854919" cy="80871"/>
                <a:chOff x="1528400" y="4392825"/>
                <a:chExt cx="1959475" cy="185400"/>
              </a:xfrm>
            </p:grpSpPr>
            <p:sp>
              <p:nvSpPr>
                <p:cNvPr id="106" name="Google Shape;106;p2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1" name="Google Shape;111;p2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112" name="Google Shape;112;p2"/>
              <p:cNvGrpSpPr/>
              <p:nvPr/>
            </p:nvGrpSpPr>
            <p:grpSpPr>
              <a:xfrm>
                <a:off x="468315" y="4411217"/>
                <a:ext cx="854919" cy="80871"/>
                <a:chOff x="1528400" y="4392825"/>
                <a:chExt cx="1959475" cy="185400"/>
              </a:xfrm>
            </p:grpSpPr>
            <p:sp>
              <p:nvSpPr>
                <p:cNvPr id="113" name="Google Shape;113;p2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5" name="Google Shape;115;p2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6" name="Google Shape;116;p2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18" name="Google Shape;118;p2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sp>
          <p:nvSpPr>
            <p:cNvPr id="119" name="Google Shape;119;p2"/>
            <p:cNvSpPr/>
            <p:nvPr/>
          </p:nvSpPr>
          <p:spPr>
            <a:xfrm rot="-5400000">
              <a:off x="107164" y="261144"/>
              <a:ext cx="1128104" cy="56405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35400" y="1810500"/>
            <a:ext cx="6073200" cy="13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35400" y="3132590"/>
            <a:ext cx="60732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585407" y="4274972"/>
            <a:ext cx="4249916" cy="2447141"/>
            <a:chOff x="5319726" y="23000"/>
            <a:chExt cx="2682689" cy="1544717"/>
          </a:xfrm>
        </p:grpSpPr>
        <p:sp>
          <p:nvSpPr>
            <p:cNvPr id="12" name="Google Shape;12;p2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3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8" name="Google Shape;50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6101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9" name="Google Shape;509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8953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0" name="Google Shape;510;p13"/>
          <p:cNvSpPr txBox="1">
            <a:spLocks noGrp="1"/>
          </p:cNvSpPr>
          <p:nvPr>
            <p:ph type="title" idx="4" hasCustomPrompt="1"/>
          </p:nvPr>
        </p:nvSpPr>
        <p:spPr>
          <a:xfrm>
            <a:off x="3306000" y="16101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1" name="Google Shape;511;p13"/>
          <p:cNvSpPr txBox="1">
            <a:spLocks noGrp="1"/>
          </p:cNvSpPr>
          <p:nvPr>
            <p:ph type="title" idx="5" hasCustomPrompt="1"/>
          </p:nvPr>
        </p:nvSpPr>
        <p:spPr>
          <a:xfrm>
            <a:off x="3306000" y="28953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2" name="Google Shape;512;p13"/>
          <p:cNvSpPr txBox="1">
            <a:spLocks noGrp="1"/>
          </p:cNvSpPr>
          <p:nvPr>
            <p:ph type="title" idx="6" hasCustomPrompt="1"/>
          </p:nvPr>
        </p:nvSpPr>
        <p:spPr>
          <a:xfrm>
            <a:off x="5892000" y="16101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3" name="Google Shape;513;p13"/>
          <p:cNvSpPr txBox="1">
            <a:spLocks noGrp="1"/>
          </p:cNvSpPr>
          <p:nvPr>
            <p:ph type="title" idx="7" hasCustomPrompt="1"/>
          </p:nvPr>
        </p:nvSpPr>
        <p:spPr>
          <a:xfrm>
            <a:off x="5892000" y="28953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4" name="Google Shape;514;p13"/>
          <p:cNvSpPr txBox="1">
            <a:spLocks noGrp="1"/>
          </p:cNvSpPr>
          <p:nvPr>
            <p:ph type="subTitle" idx="1"/>
          </p:nvPr>
        </p:nvSpPr>
        <p:spPr>
          <a:xfrm>
            <a:off x="720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5" name="Google Shape;515;p13"/>
          <p:cNvSpPr txBox="1">
            <a:spLocks noGrp="1"/>
          </p:cNvSpPr>
          <p:nvPr>
            <p:ph type="subTitle" idx="8"/>
          </p:nvPr>
        </p:nvSpPr>
        <p:spPr>
          <a:xfrm>
            <a:off x="3306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6" name="Google Shape;516;p13"/>
          <p:cNvSpPr txBox="1">
            <a:spLocks noGrp="1"/>
          </p:cNvSpPr>
          <p:nvPr>
            <p:ph type="subTitle" idx="9"/>
          </p:nvPr>
        </p:nvSpPr>
        <p:spPr>
          <a:xfrm>
            <a:off x="5892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7" name="Google Shape;517;p13"/>
          <p:cNvSpPr txBox="1">
            <a:spLocks noGrp="1"/>
          </p:cNvSpPr>
          <p:nvPr>
            <p:ph type="subTitle" idx="13"/>
          </p:nvPr>
        </p:nvSpPr>
        <p:spPr>
          <a:xfrm>
            <a:off x="720000" y="3297350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8" name="Google Shape;518;p13"/>
          <p:cNvSpPr txBox="1">
            <a:spLocks noGrp="1"/>
          </p:cNvSpPr>
          <p:nvPr>
            <p:ph type="subTitle" idx="14"/>
          </p:nvPr>
        </p:nvSpPr>
        <p:spPr>
          <a:xfrm>
            <a:off x="3306000" y="3297350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519" name="Google Shape;519;p13"/>
          <p:cNvSpPr txBox="1">
            <a:spLocks noGrp="1"/>
          </p:cNvSpPr>
          <p:nvPr>
            <p:ph type="subTitle" idx="15"/>
          </p:nvPr>
        </p:nvSpPr>
        <p:spPr>
          <a:xfrm>
            <a:off x="5892000" y="3297350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520" name="Google Shape;520;p13"/>
          <p:cNvGrpSpPr/>
          <p:nvPr/>
        </p:nvGrpSpPr>
        <p:grpSpPr>
          <a:xfrm rot="10800000" flipH="1">
            <a:off x="-3193756" y="-510953"/>
            <a:ext cx="4249916" cy="2447141"/>
            <a:chOff x="5319726" y="23000"/>
            <a:chExt cx="2682689" cy="1544717"/>
          </a:xfrm>
        </p:grpSpPr>
        <p:sp>
          <p:nvSpPr>
            <p:cNvPr id="521" name="Google Shape;521;p13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13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13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13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13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5" name="Google Shape;605;p13"/>
          <p:cNvSpPr/>
          <p:nvPr/>
        </p:nvSpPr>
        <p:spPr>
          <a:xfrm>
            <a:off x="8314776" y="14180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06" name="Google Shape;606;p13"/>
          <p:cNvGrpSpPr/>
          <p:nvPr/>
        </p:nvGrpSpPr>
        <p:grpSpPr>
          <a:xfrm>
            <a:off x="8488561" y="459448"/>
            <a:ext cx="1095352" cy="4258780"/>
            <a:chOff x="8488561" y="459448"/>
            <a:chExt cx="1095352" cy="4258780"/>
          </a:xfrm>
        </p:grpSpPr>
        <p:sp>
          <p:nvSpPr>
            <p:cNvPr id="607" name="Google Shape;607;p13"/>
            <p:cNvSpPr/>
            <p:nvPr/>
          </p:nvSpPr>
          <p:spPr>
            <a:xfrm>
              <a:off x="8631413" y="459448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8" name="Google Shape;608;p13"/>
            <p:cNvGrpSpPr/>
            <p:nvPr/>
          </p:nvGrpSpPr>
          <p:grpSpPr>
            <a:xfrm rot="5400000">
              <a:off x="7941275" y="4028070"/>
              <a:ext cx="1237444" cy="142871"/>
              <a:chOff x="2103451" y="4214000"/>
              <a:chExt cx="769938" cy="88900"/>
            </a:xfrm>
          </p:grpSpPr>
          <p:sp>
            <p:nvSpPr>
              <p:cNvPr id="609" name="Google Shape;609;p13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13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13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13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13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5"/>
          <p:cNvSpPr/>
          <p:nvPr/>
        </p:nvSpPr>
        <p:spPr>
          <a:xfrm>
            <a:off x="5439463" y="-74628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5" name="Google Shape;655;p15"/>
          <p:cNvGrpSpPr/>
          <p:nvPr/>
        </p:nvGrpSpPr>
        <p:grpSpPr>
          <a:xfrm>
            <a:off x="8262644" y="1478172"/>
            <a:ext cx="2441690" cy="2434566"/>
            <a:chOff x="3051194" y="-608678"/>
            <a:chExt cx="2441690" cy="2434566"/>
          </a:xfrm>
        </p:grpSpPr>
        <p:sp>
          <p:nvSpPr>
            <p:cNvPr id="656" name="Google Shape;656;p15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15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15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15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15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15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15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15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15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15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15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15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15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15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15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15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15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15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5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5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15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5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5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5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0" name="Google Shape;680;p15"/>
          <p:cNvGrpSpPr/>
          <p:nvPr/>
        </p:nvGrpSpPr>
        <p:grpSpPr>
          <a:xfrm>
            <a:off x="994382" y="-439725"/>
            <a:ext cx="5714218" cy="5229002"/>
            <a:chOff x="978615" y="-382676"/>
            <a:chExt cx="5714218" cy="5229002"/>
          </a:xfrm>
        </p:grpSpPr>
        <p:sp>
          <p:nvSpPr>
            <p:cNvPr id="681" name="Google Shape;681;p15"/>
            <p:cNvSpPr/>
            <p:nvPr/>
          </p:nvSpPr>
          <p:spPr>
            <a:xfrm>
              <a:off x="5740333" y="-382676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2" name="Google Shape;682;p15"/>
            <p:cNvGrpSpPr/>
            <p:nvPr/>
          </p:nvGrpSpPr>
          <p:grpSpPr>
            <a:xfrm>
              <a:off x="978615" y="4361655"/>
              <a:ext cx="854919" cy="484671"/>
              <a:chOff x="713240" y="4371492"/>
              <a:chExt cx="854919" cy="484671"/>
            </a:xfrm>
          </p:grpSpPr>
          <p:grpSp>
            <p:nvGrpSpPr>
              <p:cNvPr id="683" name="Google Shape;683;p15"/>
              <p:cNvGrpSpPr/>
              <p:nvPr/>
            </p:nvGrpSpPr>
            <p:grpSpPr>
              <a:xfrm>
                <a:off x="713240" y="4775292"/>
                <a:ext cx="854919" cy="80871"/>
                <a:chOff x="1528400" y="4392825"/>
                <a:chExt cx="1959475" cy="185400"/>
              </a:xfrm>
            </p:grpSpPr>
            <p:sp>
              <p:nvSpPr>
                <p:cNvPr id="684" name="Google Shape;684;p15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5" name="Google Shape;685;p15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6" name="Google Shape;686;p15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7" name="Google Shape;687;p15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8" name="Google Shape;688;p15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9" name="Google Shape;689;p15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690" name="Google Shape;690;p15"/>
              <p:cNvGrpSpPr/>
              <p:nvPr/>
            </p:nvGrpSpPr>
            <p:grpSpPr>
              <a:xfrm>
                <a:off x="713240" y="4573392"/>
                <a:ext cx="854919" cy="80871"/>
                <a:chOff x="1528400" y="4392825"/>
                <a:chExt cx="1959475" cy="185400"/>
              </a:xfrm>
            </p:grpSpPr>
            <p:sp>
              <p:nvSpPr>
                <p:cNvPr id="691" name="Google Shape;691;p15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2" name="Google Shape;692;p15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3" name="Google Shape;693;p15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4" name="Google Shape;694;p15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5" name="Google Shape;695;p15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6" name="Google Shape;696;p15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697" name="Google Shape;697;p15"/>
              <p:cNvGrpSpPr/>
              <p:nvPr/>
            </p:nvGrpSpPr>
            <p:grpSpPr>
              <a:xfrm>
                <a:off x="713240" y="4371492"/>
                <a:ext cx="854919" cy="80871"/>
                <a:chOff x="1528400" y="4392825"/>
                <a:chExt cx="1959475" cy="185400"/>
              </a:xfrm>
            </p:grpSpPr>
            <p:sp>
              <p:nvSpPr>
                <p:cNvPr id="698" name="Google Shape;698;p15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9" name="Google Shape;699;p15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0" name="Google Shape;700;p15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1" name="Google Shape;701;p15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2" name="Google Shape;702;p15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3" name="Google Shape;703;p15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sp>
        <p:nvSpPr>
          <p:cNvPr id="704" name="Google Shape;704;p15"/>
          <p:cNvSpPr txBox="1">
            <a:spLocks noGrp="1"/>
          </p:cNvSpPr>
          <p:nvPr>
            <p:ph type="title"/>
          </p:nvPr>
        </p:nvSpPr>
        <p:spPr>
          <a:xfrm>
            <a:off x="5057900" y="2509725"/>
            <a:ext cx="3300000" cy="6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15"/>
          <p:cNvSpPr txBox="1">
            <a:spLocks noGrp="1"/>
          </p:cNvSpPr>
          <p:nvPr>
            <p:ph type="subTitle" idx="1"/>
          </p:nvPr>
        </p:nvSpPr>
        <p:spPr>
          <a:xfrm>
            <a:off x="5057900" y="3111700"/>
            <a:ext cx="3300000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15"/>
          <p:cNvSpPr>
            <a:spLocks noGrp="1"/>
          </p:cNvSpPr>
          <p:nvPr>
            <p:ph type="pic" idx="2"/>
          </p:nvPr>
        </p:nvSpPr>
        <p:spPr>
          <a:xfrm>
            <a:off x="903350" y="687484"/>
            <a:ext cx="2186100" cy="3160800"/>
          </a:xfrm>
          <a:prstGeom prst="rect">
            <a:avLst/>
          </a:prstGeom>
          <a:noFill/>
          <a:ln>
            <a:noFill/>
          </a:ln>
        </p:spPr>
      </p:sp>
      <p:sp>
        <p:nvSpPr>
          <p:cNvPr id="707" name="Google Shape;707;p15"/>
          <p:cNvSpPr>
            <a:spLocks noGrp="1"/>
          </p:cNvSpPr>
          <p:nvPr>
            <p:ph type="pic" idx="3"/>
          </p:nvPr>
        </p:nvSpPr>
        <p:spPr>
          <a:xfrm>
            <a:off x="2735324" y="2476210"/>
            <a:ext cx="2145300" cy="2127900"/>
          </a:xfrm>
          <a:prstGeom prst="rect">
            <a:avLst/>
          </a:prstGeom>
          <a:noFill/>
          <a:ln>
            <a:noFill/>
          </a:ln>
        </p:spPr>
      </p:sp>
      <p:sp>
        <p:nvSpPr>
          <p:cNvPr id="708" name="Google Shape;708;p15"/>
          <p:cNvSpPr>
            <a:spLocks noGrp="1"/>
          </p:cNvSpPr>
          <p:nvPr>
            <p:ph type="pic" idx="4"/>
          </p:nvPr>
        </p:nvSpPr>
        <p:spPr>
          <a:xfrm>
            <a:off x="3320739" y="512775"/>
            <a:ext cx="2267700" cy="1784100"/>
          </a:xfrm>
          <a:prstGeom prst="rect">
            <a:avLst/>
          </a:prstGeom>
          <a:noFill/>
          <a:ln>
            <a:noFill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004566-2FEB-8BB7-DE72-ADBBFA3D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40" name="Google Shape;940;p18"/>
          <p:cNvSpPr txBox="1">
            <a:spLocks noGrp="1"/>
          </p:cNvSpPr>
          <p:nvPr>
            <p:ph type="subTitle" idx="1"/>
          </p:nvPr>
        </p:nvSpPr>
        <p:spPr>
          <a:xfrm>
            <a:off x="864783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p18"/>
          <p:cNvSpPr txBox="1">
            <a:spLocks noGrp="1"/>
          </p:cNvSpPr>
          <p:nvPr>
            <p:ph type="subTitle" idx="2"/>
          </p:nvPr>
        </p:nvSpPr>
        <p:spPr>
          <a:xfrm>
            <a:off x="3462597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2" name="Google Shape;942;p18"/>
          <p:cNvSpPr txBox="1">
            <a:spLocks noGrp="1"/>
          </p:cNvSpPr>
          <p:nvPr>
            <p:ph type="subTitle" idx="3"/>
          </p:nvPr>
        </p:nvSpPr>
        <p:spPr>
          <a:xfrm>
            <a:off x="6060414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3" name="Google Shape;943;p18"/>
          <p:cNvSpPr txBox="1">
            <a:spLocks noGrp="1"/>
          </p:cNvSpPr>
          <p:nvPr>
            <p:ph type="subTitle" idx="4"/>
          </p:nvPr>
        </p:nvSpPr>
        <p:spPr>
          <a:xfrm>
            <a:off x="864783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44" name="Google Shape;944;p18"/>
          <p:cNvSpPr txBox="1">
            <a:spLocks noGrp="1"/>
          </p:cNvSpPr>
          <p:nvPr>
            <p:ph type="subTitle" idx="5"/>
          </p:nvPr>
        </p:nvSpPr>
        <p:spPr>
          <a:xfrm>
            <a:off x="3462597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45" name="Google Shape;945;p18"/>
          <p:cNvSpPr txBox="1">
            <a:spLocks noGrp="1"/>
          </p:cNvSpPr>
          <p:nvPr>
            <p:ph type="subTitle" idx="6"/>
          </p:nvPr>
        </p:nvSpPr>
        <p:spPr>
          <a:xfrm>
            <a:off x="6060414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46" name="Google Shape;946;p18"/>
          <p:cNvSpPr/>
          <p:nvPr/>
        </p:nvSpPr>
        <p:spPr>
          <a:xfrm>
            <a:off x="7066276" y="449505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7" name="Google Shape;947;p18"/>
          <p:cNvGrpSpPr/>
          <p:nvPr/>
        </p:nvGrpSpPr>
        <p:grpSpPr>
          <a:xfrm>
            <a:off x="276050" y="259668"/>
            <a:ext cx="8499110" cy="4344323"/>
            <a:chOff x="276050" y="259668"/>
            <a:chExt cx="8499110" cy="4344323"/>
          </a:xfrm>
        </p:grpSpPr>
        <p:grpSp>
          <p:nvGrpSpPr>
            <p:cNvPr id="948" name="Google Shape;948;p18"/>
            <p:cNvGrpSpPr/>
            <p:nvPr/>
          </p:nvGrpSpPr>
          <p:grpSpPr>
            <a:xfrm rot="5400000">
              <a:off x="8307265" y="646692"/>
              <a:ext cx="854919" cy="80871"/>
              <a:chOff x="1528400" y="4392825"/>
              <a:chExt cx="1959475" cy="185400"/>
            </a:xfrm>
          </p:grpSpPr>
          <p:sp>
            <p:nvSpPr>
              <p:cNvPr id="949" name="Google Shape;949;p18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955" name="Google Shape;955;p18"/>
            <p:cNvGrpSpPr/>
            <p:nvPr/>
          </p:nvGrpSpPr>
          <p:grpSpPr>
            <a:xfrm>
              <a:off x="276050" y="4461120"/>
              <a:ext cx="443949" cy="142871"/>
              <a:chOff x="1514900" y="2365445"/>
              <a:chExt cx="443949" cy="142871"/>
            </a:xfrm>
          </p:grpSpPr>
          <p:sp>
            <p:nvSpPr>
              <p:cNvPr id="956" name="Google Shape;956;p18"/>
              <p:cNvSpPr/>
              <p:nvPr/>
            </p:nvSpPr>
            <p:spPr>
              <a:xfrm>
                <a:off x="1514900" y="2365445"/>
                <a:ext cx="178600" cy="142871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1780248" y="2365445"/>
                <a:ext cx="178600" cy="142871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0"/>
          <p:cNvSpPr txBox="1">
            <a:spLocks noGrp="1"/>
          </p:cNvSpPr>
          <p:nvPr>
            <p:ph type="subTitle" idx="1"/>
          </p:nvPr>
        </p:nvSpPr>
        <p:spPr>
          <a:xfrm>
            <a:off x="720000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4" name="Google Shape;1004;p20"/>
          <p:cNvSpPr txBox="1">
            <a:spLocks noGrp="1"/>
          </p:cNvSpPr>
          <p:nvPr>
            <p:ph type="subTitle" idx="2"/>
          </p:nvPr>
        </p:nvSpPr>
        <p:spPr>
          <a:xfrm>
            <a:off x="3384799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5" name="Google Shape;1005;p20"/>
          <p:cNvSpPr txBox="1">
            <a:spLocks noGrp="1"/>
          </p:cNvSpPr>
          <p:nvPr>
            <p:ph type="subTitle" idx="3"/>
          </p:nvPr>
        </p:nvSpPr>
        <p:spPr>
          <a:xfrm>
            <a:off x="720000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6" name="Google Shape;1006;p20"/>
          <p:cNvSpPr txBox="1">
            <a:spLocks noGrp="1"/>
          </p:cNvSpPr>
          <p:nvPr>
            <p:ph type="subTitle" idx="4"/>
          </p:nvPr>
        </p:nvSpPr>
        <p:spPr>
          <a:xfrm>
            <a:off x="3384799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7" name="Google Shape;1007;p20"/>
          <p:cNvSpPr txBox="1">
            <a:spLocks noGrp="1"/>
          </p:cNvSpPr>
          <p:nvPr>
            <p:ph type="subTitle" idx="5"/>
          </p:nvPr>
        </p:nvSpPr>
        <p:spPr>
          <a:xfrm>
            <a:off x="6049598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8" name="Google Shape;1008;p20"/>
          <p:cNvSpPr txBox="1">
            <a:spLocks noGrp="1"/>
          </p:cNvSpPr>
          <p:nvPr>
            <p:ph type="subTitle" idx="6"/>
          </p:nvPr>
        </p:nvSpPr>
        <p:spPr>
          <a:xfrm>
            <a:off x="6049598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9" name="Google Shape;1009;p20"/>
          <p:cNvSpPr txBox="1">
            <a:spLocks noGrp="1"/>
          </p:cNvSpPr>
          <p:nvPr>
            <p:ph type="subTitle" idx="7"/>
          </p:nvPr>
        </p:nvSpPr>
        <p:spPr>
          <a:xfrm>
            <a:off x="720000" y="1571850"/>
            <a:ext cx="2374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0" name="Google Shape;1010;p20"/>
          <p:cNvSpPr txBox="1">
            <a:spLocks noGrp="1"/>
          </p:cNvSpPr>
          <p:nvPr>
            <p:ph type="subTitle" idx="8"/>
          </p:nvPr>
        </p:nvSpPr>
        <p:spPr>
          <a:xfrm>
            <a:off x="3386146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1" name="Google Shape;1011;p20"/>
          <p:cNvSpPr txBox="1">
            <a:spLocks noGrp="1"/>
          </p:cNvSpPr>
          <p:nvPr>
            <p:ph type="subTitle" idx="9"/>
          </p:nvPr>
        </p:nvSpPr>
        <p:spPr>
          <a:xfrm>
            <a:off x="6050943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2" name="Google Shape;1012;p20"/>
          <p:cNvSpPr txBox="1">
            <a:spLocks noGrp="1"/>
          </p:cNvSpPr>
          <p:nvPr>
            <p:ph type="subTitle" idx="13"/>
          </p:nvPr>
        </p:nvSpPr>
        <p:spPr>
          <a:xfrm>
            <a:off x="720000" y="3366424"/>
            <a:ext cx="2374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3" name="Google Shape;1013;p20"/>
          <p:cNvSpPr txBox="1">
            <a:spLocks noGrp="1"/>
          </p:cNvSpPr>
          <p:nvPr>
            <p:ph type="subTitle" idx="14"/>
          </p:nvPr>
        </p:nvSpPr>
        <p:spPr>
          <a:xfrm>
            <a:off x="3386146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14" name="Google Shape;1014;p20"/>
          <p:cNvSpPr txBox="1">
            <a:spLocks noGrp="1"/>
          </p:cNvSpPr>
          <p:nvPr>
            <p:ph type="subTitle" idx="15"/>
          </p:nvPr>
        </p:nvSpPr>
        <p:spPr>
          <a:xfrm>
            <a:off x="6050943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1015" name="Google Shape;1015;p20"/>
          <p:cNvGrpSpPr/>
          <p:nvPr/>
        </p:nvGrpSpPr>
        <p:grpSpPr>
          <a:xfrm rot="5400000">
            <a:off x="-1156342" y="1336991"/>
            <a:ext cx="1872288" cy="1866825"/>
            <a:chOff x="3051194" y="-608678"/>
            <a:chExt cx="2441690" cy="2434566"/>
          </a:xfrm>
        </p:grpSpPr>
        <p:sp>
          <p:nvSpPr>
            <p:cNvPr id="1016" name="Google Shape;1016;p20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20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20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20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20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20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20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20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20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20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20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20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20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20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20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20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20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20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20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20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20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20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20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20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0" name="Google Shape;1040;p20"/>
          <p:cNvSpPr/>
          <p:nvPr/>
        </p:nvSpPr>
        <p:spPr>
          <a:xfrm>
            <a:off x="6943126" y="-1048300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1" name="Google Shape;1041;p20"/>
          <p:cNvGrpSpPr/>
          <p:nvPr/>
        </p:nvGrpSpPr>
        <p:grpSpPr>
          <a:xfrm rot="-5400000">
            <a:off x="8431196" y="4467120"/>
            <a:ext cx="709298" cy="142871"/>
            <a:chOff x="2043046" y="2365445"/>
            <a:chExt cx="709298" cy="142871"/>
          </a:xfrm>
        </p:grpSpPr>
        <p:sp>
          <p:nvSpPr>
            <p:cNvPr id="1042" name="Google Shape;1042;p20"/>
            <p:cNvSpPr/>
            <p:nvPr/>
          </p:nvSpPr>
          <p:spPr>
            <a:xfrm>
              <a:off x="2043046" y="2365445"/>
              <a:ext cx="178600" cy="142871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6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2310946" y="2365445"/>
              <a:ext cx="178600" cy="142871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4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2573743" y="2365445"/>
              <a:ext cx="178600" cy="142871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3" name="Google Shape;1153;p22"/>
          <p:cNvSpPr/>
          <p:nvPr/>
        </p:nvSpPr>
        <p:spPr>
          <a:xfrm rot="10800000">
            <a:off x="8339725" y="0"/>
            <a:ext cx="1683776" cy="1685899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54" name="Google Shape;1154;p22"/>
          <p:cNvGrpSpPr/>
          <p:nvPr/>
        </p:nvGrpSpPr>
        <p:grpSpPr>
          <a:xfrm>
            <a:off x="267700" y="218970"/>
            <a:ext cx="9380638" cy="4669919"/>
            <a:chOff x="267700" y="218970"/>
            <a:chExt cx="9380638" cy="4669919"/>
          </a:xfrm>
        </p:grpSpPr>
        <p:grpSp>
          <p:nvGrpSpPr>
            <p:cNvPr id="1155" name="Google Shape;1155;p22"/>
            <p:cNvGrpSpPr/>
            <p:nvPr/>
          </p:nvGrpSpPr>
          <p:grpSpPr>
            <a:xfrm>
              <a:off x="267700" y="218970"/>
              <a:ext cx="1237444" cy="142871"/>
              <a:chOff x="2103451" y="4214000"/>
              <a:chExt cx="769938" cy="88900"/>
            </a:xfrm>
          </p:grpSpPr>
          <p:sp>
            <p:nvSpPr>
              <p:cNvPr id="1156" name="Google Shape;1156;p22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61" name="Google Shape;1161;p22"/>
            <p:cNvSpPr/>
            <p:nvPr/>
          </p:nvSpPr>
          <p:spPr>
            <a:xfrm rot="10800000">
              <a:off x="8677711" y="404924"/>
              <a:ext cx="970627" cy="485308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62" name="Google Shape;1162;p22"/>
            <p:cNvGrpSpPr/>
            <p:nvPr/>
          </p:nvGrpSpPr>
          <p:grpSpPr>
            <a:xfrm>
              <a:off x="3607240" y="4808017"/>
              <a:ext cx="854919" cy="80871"/>
              <a:chOff x="1528400" y="4392825"/>
              <a:chExt cx="1959475" cy="185400"/>
            </a:xfrm>
          </p:grpSpPr>
          <p:sp>
            <p:nvSpPr>
              <p:cNvPr id="1163" name="Google Shape;1163;p22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4" name="Google Shape;1164;p22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5" name="Google Shape;1165;p22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6" name="Google Shape;1166;p22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7" name="Google Shape;1167;p22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68" name="Google Shape;1168;p22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25"/>
          <p:cNvSpPr txBox="1">
            <a:spLocks noGrp="1"/>
          </p:cNvSpPr>
          <p:nvPr>
            <p:ph type="title"/>
          </p:nvPr>
        </p:nvSpPr>
        <p:spPr>
          <a:xfrm>
            <a:off x="2347963" y="9876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9" name="Google Shape;1369;p25"/>
          <p:cNvSpPr txBox="1">
            <a:spLocks noGrp="1"/>
          </p:cNvSpPr>
          <p:nvPr>
            <p:ph type="subTitle" idx="1"/>
          </p:nvPr>
        </p:nvSpPr>
        <p:spPr>
          <a:xfrm>
            <a:off x="2347925" y="1990309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371" name="Google Shape;1371;p25"/>
          <p:cNvGrpSpPr/>
          <p:nvPr/>
        </p:nvGrpSpPr>
        <p:grpSpPr>
          <a:xfrm>
            <a:off x="613648" y="-491152"/>
            <a:ext cx="7979973" cy="5062980"/>
            <a:chOff x="613648" y="-491152"/>
            <a:chExt cx="7979973" cy="5062980"/>
          </a:xfrm>
        </p:grpSpPr>
        <p:sp>
          <p:nvSpPr>
            <p:cNvPr id="1372" name="Google Shape;1372;p25"/>
            <p:cNvSpPr/>
            <p:nvPr/>
          </p:nvSpPr>
          <p:spPr>
            <a:xfrm>
              <a:off x="5614038" y="-491152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73" name="Google Shape;1373;p25"/>
            <p:cNvGrpSpPr/>
            <p:nvPr/>
          </p:nvGrpSpPr>
          <p:grpSpPr>
            <a:xfrm rot="-5400000">
              <a:off x="331711" y="4147018"/>
              <a:ext cx="706746" cy="142871"/>
              <a:chOff x="2103451" y="4214000"/>
              <a:chExt cx="439738" cy="88900"/>
            </a:xfrm>
          </p:grpSpPr>
          <p:sp>
            <p:nvSpPr>
              <p:cNvPr id="1374" name="Google Shape;1374;p25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5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5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77" name="Google Shape;1377;p25"/>
            <p:cNvGrpSpPr/>
            <p:nvPr/>
          </p:nvGrpSpPr>
          <p:grpSpPr>
            <a:xfrm>
              <a:off x="7738702" y="2741142"/>
              <a:ext cx="854919" cy="80871"/>
              <a:chOff x="1528400" y="4392825"/>
              <a:chExt cx="1959475" cy="185400"/>
            </a:xfrm>
          </p:grpSpPr>
          <p:sp>
            <p:nvSpPr>
              <p:cNvPr id="1378" name="Google Shape;1378;p2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79" name="Google Shape;1379;p2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0" name="Google Shape;1380;p2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1" name="Google Shape;1381;p2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2" name="Google Shape;1382;p2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83" name="Google Shape;1383;p2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384" name="Google Shape;1384;p25"/>
          <p:cNvGrpSpPr/>
          <p:nvPr/>
        </p:nvGrpSpPr>
        <p:grpSpPr>
          <a:xfrm>
            <a:off x="-907475" y="-1017800"/>
            <a:ext cx="7790650" cy="2450251"/>
            <a:chOff x="-907475" y="-1017800"/>
            <a:chExt cx="7790650" cy="2450251"/>
          </a:xfrm>
        </p:grpSpPr>
        <p:sp>
          <p:nvSpPr>
            <p:cNvPr id="1385" name="Google Shape;1385;p25"/>
            <p:cNvSpPr/>
            <p:nvPr/>
          </p:nvSpPr>
          <p:spPr>
            <a:xfrm>
              <a:off x="5297401" y="-8088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25"/>
            <p:cNvSpPr/>
            <p:nvPr/>
          </p:nvSpPr>
          <p:spPr>
            <a:xfrm>
              <a:off x="-907475" y="-1017800"/>
              <a:ext cx="2447126" cy="2450251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25"/>
          <p:cNvGrpSpPr/>
          <p:nvPr/>
        </p:nvGrpSpPr>
        <p:grpSpPr>
          <a:xfrm rot="-5400000">
            <a:off x="5499882" y="4456047"/>
            <a:ext cx="4249916" cy="2447141"/>
            <a:chOff x="5319726" y="23000"/>
            <a:chExt cx="2682689" cy="1544717"/>
          </a:xfrm>
        </p:grpSpPr>
        <p:sp>
          <p:nvSpPr>
            <p:cNvPr id="1388" name="Google Shape;1388;p25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25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25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25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25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25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25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25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25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25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25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25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25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25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25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25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25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25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25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25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25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25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25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25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25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25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25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25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25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25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25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25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25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25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25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25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25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25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25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25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25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25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25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25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25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25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25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25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25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25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25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25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25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25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25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25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25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25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25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25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25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25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25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25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25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25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25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25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25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25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25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25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25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25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25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25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25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25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25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25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3" name="Google Shape;1473;p26"/>
          <p:cNvGrpSpPr/>
          <p:nvPr/>
        </p:nvGrpSpPr>
        <p:grpSpPr>
          <a:xfrm rot="10800000">
            <a:off x="1598307" y="-1478328"/>
            <a:ext cx="4249916" cy="2447141"/>
            <a:chOff x="5319726" y="23000"/>
            <a:chExt cx="2682689" cy="1544717"/>
          </a:xfrm>
        </p:grpSpPr>
        <p:sp>
          <p:nvSpPr>
            <p:cNvPr id="1474" name="Google Shape;1474;p26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26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26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26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26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26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26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26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26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26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26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26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26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26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26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26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26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26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26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26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26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p26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1504;p26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26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26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26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26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26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1510;p26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Google Shape;1511;p26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1512;p26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26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26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26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26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26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26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26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26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26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26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26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26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26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26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26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26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26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p26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26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26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26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26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26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26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26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26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26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26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26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26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26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26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26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26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26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26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26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26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26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26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26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26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26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26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26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8" name="Google Shape;1558;p26"/>
          <p:cNvGrpSpPr/>
          <p:nvPr/>
        </p:nvGrpSpPr>
        <p:grpSpPr>
          <a:xfrm>
            <a:off x="-555912" y="965878"/>
            <a:ext cx="10235018" cy="3856338"/>
            <a:chOff x="-555912" y="965878"/>
            <a:chExt cx="10235018" cy="3856338"/>
          </a:xfrm>
        </p:grpSpPr>
        <p:sp>
          <p:nvSpPr>
            <p:cNvPr id="1559" name="Google Shape;1559;p26"/>
            <p:cNvSpPr/>
            <p:nvPr/>
          </p:nvSpPr>
          <p:spPr>
            <a:xfrm>
              <a:off x="-555912" y="3409198"/>
              <a:ext cx="952500" cy="95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60" name="Google Shape;1560;p26"/>
            <p:cNvGrpSpPr/>
            <p:nvPr/>
          </p:nvGrpSpPr>
          <p:grpSpPr>
            <a:xfrm>
              <a:off x="6233500" y="4679345"/>
              <a:ext cx="1237444" cy="142871"/>
              <a:chOff x="2103451" y="4214000"/>
              <a:chExt cx="769938" cy="88900"/>
            </a:xfrm>
          </p:grpSpPr>
          <p:sp>
            <p:nvSpPr>
              <p:cNvPr id="1561" name="Google Shape;1561;p26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6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6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6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6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66" name="Google Shape;1566;p26"/>
            <p:cNvSpPr/>
            <p:nvPr/>
          </p:nvSpPr>
          <p:spPr>
            <a:xfrm>
              <a:off x="8400565" y="965878"/>
              <a:ext cx="1278541" cy="12785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7" name="Google Shape;1567;p26"/>
          <p:cNvGrpSpPr/>
          <p:nvPr/>
        </p:nvGrpSpPr>
        <p:grpSpPr>
          <a:xfrm>
            <a:off x="-872549" y="539500"/>
            <a:ext cx="10976678" cy="4139845"/>
            <a:chOff x="-872549" y="539500"/>
            <a:chExt cx="10976678" cy="4139845"/>
          </a:xfrm>
        </p:grpSpPr>
        <p:sp>
          <p:nvSpPr>
            <p:cNvPr id="1568" name="Google Shape;1568;p26"/>
            <p:cNvSpPr/>
            <p:nvPr/>
          </p:nvSpPr>
          <p:spPr>
            <a:xfrm>
              <a:off x="-872549" y="309155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26"/>
            <p:cNvSpPr/>
            <p:nvPr/>
          </p:nvSpPr>
          <p:spPr>
            <a:xfrm>
              <a:off x="7975543" y="539500"/>
              <a:ext cx="2128585" cy="2131297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7"/>
          <p:cNvSpPr/>
          <p:nvPr/>
        </p:nvSpPr>
        <p:spPr>
          <a:xfrm rot="10800000">
            <a:off x="-633800" y="864150"/>
            <a:ext cx="1683776" cy="1685899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72" name="Google Shape;1572;p27"/>
          <p:cNvGrpSpPr/>
          <p:nvPr/>
        </p:nvGrpSpPr>
        <p:grpSpPr>
          <a:xfrm>
            <a:off x="-295814" y="539506"/>
            <a:ext cx="8977937" cy="4384110"/>
            <a:chOff x="-295814" y="539506"/>
            <a:chExt cx="8977937" cy="4384110"/>
          </a:xfrm>
        </p:grpSpPr>
        <p:grpSp>
          <p:nvGrpSpPr>
            <p:cNvPr id="1573" name="Google Shape;1573;p27"/>
            <p:cNvGrpSpPr/>
            <p:nvPr/>
          </p:nvGrpSpPr>
          <p:grpSpPr>
            <a:xfrm>
              <a:off x="5415875" y="4780745"/>
              <a:ext cx="1237444" cy="142871"/>
              <a:chOff x="2103451" y="4214000"/>
              <a:chExt cx="769938" cy="88900"/>
            </a:xfrm>
          </p:grpSpPr>
          <p:sp>
            <p:nvSpPr>
              <p:cNvPr id="1574" name="Google Shape;1574;p27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79" name="Google Shape;1579;p27"/>
            <p:cNvSpPr/>
            <p:nvPr/>
          </p:nvSpPr>
          <p:spPr>
            <a:xfrm rot="10800000">
              <a:off x="-295814" y="1269074"/>
              <a:ext cx="970627" cy="485308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80" name="Google Shape;1580;p27"/>
            <p:cNvGrpSpPr/>
            <p:nvPr/>
          </p:nvGrpSpPr>
          <p:grpSpPr>
            <a:xfrm>
              <a:off x="8430776" y="539506"/>
              <a:ext cx="251346" cy="854919"/>
              <a:chOff x="3909026" y="4335756"/>
              <a:chExt cx="251346" cy="854919"/>
            </a:xfrm>
          </p:grpSpPr>
          <p:grpSp>
            <p:nvGrpSpPr>
              <p:cNvPr id="1581" name="Google Shape;1581;p27"/>
              <p:cNvGrpSpPr/>
              <p:nvPr/>
            </p:nvGrpSpPr>
            <p:grpSpPr>
              <a:xfrm rot="5400000">
                <a:off x="3522002" y="4722780"/>
                <a:ext cx="854919" cy="80871"/>
                <a:chOff x="1528400" y="4392825"/>
                <a:chExt cx="1959475" cy="185400"/>
              </a:xfrm>
            </p:grpSpPr>
            <p:sp>
              <p:nvSpPr>
                <p:cNvPr id="1582" name="Google Shape;1582;p2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3" name="Google Shape;1583;p2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4" name="Google Shape;1584;p2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5" name="Google Shape;1585;p2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6" name="Google Shape;1586;p2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7" name="Google Shape;1587;p2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1588" name="Google Shape;1588;p27"/>
              <p:cNvGrpSpPr/>
              <p:nvPr/>
            </p:nvGrpSpPr>
            <p:grpSpPr>
              <a:xfrm rot="5400000">
                <a:off x="3692477" y="4722780"/>
                <a:ext cx="854919" cy="80871"/>
                <a:chOff x="1528400" y="4392825"/>
                <a:chExt cx="1959475" cy="185400"/>
              </a:xfrm>
            </p:grpSpPr>
            <p:sp>
              <p:nvSpPr>
                <p:cNvPr id="1589" name="Google Shape;1589;p2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0" name="Google Shape;1590;p2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1" name="Google Shape;1591;p2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2" name="Google Shape;1592;p2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3" name="Google Shape;1593;p2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4" name="Google Shape;1594;p2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3"/>
          <p:cNvSpPr txBox="1">
            <a:spLocks noGrp="1"/>
          </p:cNvSpPr>
          <p:nvPr>
            <p:ph type="title" idx="2" hasCustomPrompt="1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3"/>
          <p:cNvSpPr/>
          <p:nvPr/>
        </p:nvSpPr>
        <p:spPr>
          <a:xfrm>
            <a:off x="-424337" y="3724073"/>
            <a:ext cx="952500" cy="95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" name="Google Shape;127;p3"/>
          <p:cNvGrpSpPr/>
          <p:nvPr/>
        </p:nvGrpSpPr>
        <p:grpSpPr>
          <a:xfrm>
            <a:off x="-740974" y="3406425"/>
            <a:ext cx="10892849" cy="3953475"/>
            <a:chOff x="-740974" y="3406425"/>
            <a:chExt cx="10892849" cy="3953475"/>
          </a:xfrm>
        </p:grpSpPr>
        <p:sp>
          <p:nvSpPr>
            <p:cNvPr id="128" name="Google Shape;128;p3"/>
            <p:cNvSpPr/>
            <p:nvPr/>
          </p:nvSpPr>
          <p:spPr>
            <a:xfrm>
              <a:off x="-740974" y="3406425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6709675" y="3917700"/>
              <a:ext cx="3442200" cy="34422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4"/>
          <p:cNvGrpSpPr/>
          <p:nvPr/>
        </p:nvGrpSpPr>
        <p:grpSpPr>
          <a:xfrm>
            <a:off x="7197263" y="-133187"/>
            <a:ext cx="1536947" cy="4879950"/>
            <a:chOff x="7197263" y="-133187"/>
            <a:chExt cx="1536947" cy="4879950"/>
          </a:xfrm>
        </p:grpSpPr>
        <p:sp>
          <p:nvSpPr>
            <p:cNvPr id="135" name="Google Shape;135;p4"/>
            <p:cNvSpPr/>
            <p:nvPr/>
          </p:nvSpPr>
          <p:spPr>
            <a:xfrm>
              <a:off x="7197263" y="-133187"/>
              <a:ext cx="1345383" cy="67269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6" name="Google Shape;136;p4"/>
            <p:cNvGrpSpPr/>
            <p:nvPr/>
          </p:nvGrpSpPr>
          <p:grpSpPr>
            <a:xfrm rot="-5400000">
              <a:off x="8266315" y="4278867"/>
              <a:ext cx="854919" cy="80871"/>
              <a:chOff x="1528400" y="4392825"/>
              <a:chExt cx="1959475" cy="185400"/>
            </a:xfrm>
          </p:grpSpPr>
          <p:sp>
            <p:nvSpPr>
              <p:cNvPr id="138" name="Google Shape;138;p4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7" name="Google Shape;137;p4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720000" y="1111776"/>
            <a:ext cx="77040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-790024" y="4353775"/>
            <a:ext cx="1585775" cy="1587795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989BFE-E01C-27FD-0404-25114F133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1"/>
          </p:nvPr>
        </p:nvSpPr>
        <p:spPr>
          <a:xfrm>
            <a:off x="4829741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subTitle" idx="2"/>
          </p:nvPr>
        </p:nvSpPr>
        <p:spPr>
          <a:xfrm>
            <a:off x="1587853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3"/>
          </p:nvPr>
        </p:nvSpPr>
        <p:spPr>
          <a:xfrm>
            <a:off x="1587853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subTitle" idx="4"/>
          </p:nvPr>
        </p:nvSpPr>
        <p:spPr>
          <a:xfrm>
            <a:off x="4829747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149" name="Google Shape;149;p5"/>
          <p:cNvGrpSpPr/>
          <p:nvPr/>
        </p:nvGrpSpPr>
        <p:grpSpPr>
          <a:xfrm flipH="1">
            <a:off x="8430783" y="539503"/>
            <a:ext cx="1872288" cy="1866825"/>
            <a:chOff x="3051194" y="-608678"/>
            <a:chExt cx="2441690" cy="2434566"/>
          </a:xfrm>
        </p:grpSpPr>
        <p:sp>
          <p:nvSpPr>
            <p:cNvPr id="150" name="Google Shape;150;p5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5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5"/>
          <p:cNvGrpSpPr/>
          <p:nvPr/>
        </p:nvGrpSpPr>
        <p:grpSpPr>
          <a:xfrm>
            <a:off x="713215" y="4563555"/>
            <a:ext cx="854919" cy="80871"/>
            <a:chOff x="1528400" y="4392825"/>
            <a:chExt cx="1959475" cy="185400"/>
          </a:xfrm>
        </p:grpSpPr>
        <p:sp>
          <p:nvSpPr>
            <p:cNvPr id="175" name="Google Shape;175;p5"/>
            <p:cNvSpPr/>
            <p:nvPr/>
          </p:nvSpPr>
          <p:spPr>
            <a:xfrm>
              <a:off x="1528400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83215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38030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592845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2947660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302475" y="4392825"/>
              <a:ext cx="185400" cy="185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81" name="Google Shape;181;p5"/>
          <p:cNvSpPr/>
          <p:nvPr/>
        </p:nvSpPr>
        <p:spPr>
          <a:xfrm>
            <a:off x="5494300" y="-1566450"/>
            <a:ext cx="2008925" cy="2011474"/>
          </a:xfrm>
          <a:custGeom>
            <a:avLst/>
            <a:gdLst/>
            <a:ahLst/>
            <a:cxnLst/>
            <a:rect l="l" t="t" r="r" b="b"/>
            <a:pathLst>
              <a:path w="785" h="786" extrusionOk="0">
                <a:moveTo>
                  <a:pt x="393" y="786"/>
                </a:moveTo>
                <a:cubicBezTo>
                  <a:pt x="176" y="786"/>
                  <a:pt x="0" y="609"/>
                  <a:pt x="0" y="393"/>
                </a:cubicBezTo>
                <a:cubicBezTo>
                  <a:pt x="0" y="176"/>
                  <a:pt x="176" y="0"/>
                  <a:pt x="393" y="0"/>
                </a:cubicBezTo>
                <a:cubicBezTo>
                  <a:pt x="609" y="0"/>
                  <a:pt x="785" y="176"/>
                  <a:pt x="785" y="393"/>
                </a:cubicBezTo>
                <a:cubicBezTo>
                  <a:pt x="785" y="609"/>
                  <a:pt x="609" y="786"/>
                  <a:pt x="393" y="786"/>
                </a:cubicBezTo>
                <a:close/>
                <a:moveTo>
                  <a:pt x="393" y="4"/>
                </a:moveTo>
                <a:cubicBezTo>
                  <a:pt x="178" y="4"/>
                  <a:pt x="4" y="178"/>
                  <a:pt x="4" y="393"/>
                </a:cubicBezTo>
                <a:cubicBezTo>
                  <a:pt x="4" y="607"/>
                  <a:pt x="178" y="782"/>
                  <a:pt x="393" y="782"/>
                </a:cubicBezTo>
                <a:cubicBezTo>
                  <a:pt x="607" y="782"/>
                  <a:pt x="781" y="607"/>
                  <a:pt x="781" y="393"/>
                </a:cubicBezTo>
                <a:cubicBezTo>
                  <a:pt x="781" y="178"/>
                  <a:pt x="607" y="4"/>
                  <a:pt x="393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7040833" y="-849097"/>
            <a:ext cx="1872288" cy="1866825"/>
            <a:chOff x="3051194" y="-608678"/>
            <a:chExt cx="2441690" cy="2434566"/>
          </a:xfrm>
        </p:grpSpPr>
        <p:sp>
          <p:nvSpPr>
            <p:cNvPr id="185" name="Google Shape;185;p6"/>
            <p:cNvSpPr/>
            <p:nvPr/>
          </p:nvSpPr>
          <p:spPr>
            <a:xfrm rot="10800000">
              <a:off x="4846846" y="1458584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 rot="10800000">
              <a:off x="4489727" y="1096813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 rot="10800000">
              <a:off x="4130094" y="739368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6"/>
            <p:cNvSpPr/>
            <p:nvPr/>
          </p:nvSpPr>
          <p:spPr>
            <a:xfrm rot="10800000">
              <a:off x="3772976" y="380030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6"/>
            <p:cNvSpPr/>
            <p:nvPr/>
          </p:nvSpPr>
          <p:spPr>
            <a:xfrm rot="10800000">
              <a:off x="3410828" y="22566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6"/>
            <p:cNvSpPr/>
            <p:nvPr/>
          </p:nvSpPr>
          <p:spPr>
            <a:xfrm rot="10800000">
              <a:off x="3051194" y="-336722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6"/>
            <p:cNvSpPr/>
            <p:nvPr/>
          </p:nvSpPr>
          <p:spPr>
            <a:xfrm rot="10800000">
              <a:off x="4937383" y="1365909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 rot="10800000">
              <a:off x="4577749" y="1008464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 rot="10800000">
              <a:off x="4220631" y="649126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 rot="10800000">
              <a:off x="3860998" y="291662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 rot="10800000">
              <a:off x="3503880" y="-67971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 rot="10800000">
              <a:off x="3144203" y="-429742"/>
              <a:ext cx="371956" cy="371956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 rot="10800000">
              <a:off x="5030435" y="1277560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 rot="10800000">
              <a:off x="4670801" y="917877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6"/>
            <p:cNvSpPr/>
            <p:nvPr/>
          </p:nvSpPr>
          <p:spPr>
            <a:xfrm rot="10800000">
              <a:off x="4308653" y="560758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6"/>
            <p:cNvSpPr/>
            <p:nvPr/>
          </p:nvSpPr>
          <p:spPr>
            <a:xfrm rot="10800000">
              <a:off x="3951535" y="20112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 rot="10800000">
              <a:off x="3591902" y="-160646"/>
              <a:ext cx="374427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 rot="10800000">
              <a:off x="3234783" y="-518091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6"/>
            <p:cNvSpPr/>
            <p:nvPr/>
          </p:nvSpPr>
          <p:spPr>
            <a:xfrm rot="10800000">
              <a:off x="5118457" y="1186973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 rot="10800000">
              <a:off x="4761338" y="827685"/>
              <a:ext cx="374427" cy="369473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6"/>
            <p:cNvSpPr/>
            <p:nvPr/>
          </p:nvSpPr>
          <p:spPr>
            <a:xfrm rot="10800000">
              <a:off x="4401705" y="467756"/>
              <a:ext cx="374427" cy="369769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6"/>
            <p:cNvSpPr/>
            <p:nvPr/>
          </p:nvSpPr>
          <p:spPr>
            <a:xfrm rot="10800000">
              <a:off x="4041764" y="108450"/>
              <a:ext cx="372220" cy="371956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6"/>
            <p:cNvSpPr/>
            <p:nvPr/>
          </p:nvSpPr>
          <p:spPr>
            <a:xfrm rot="10800000">
              <a:off x="3682439" y="-249045"/>
              <a:ext cx="374427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6"/>
            <p:cNvSpPr/>
            <p:nvPr/>
          </p:nvSpPr>
          <p:spPr>
            <a:xfrm rot="10800000">
              <a:off x="3325013" y="-608678"/>
              <a:ext cx="372220" cy="36730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6"/>
          <p:cNvGrpSpPr/>
          <p:nvPr/>
        </p:nvGrpSpPr>
        <p:grpSpPr>
          <a:xfrm>
            <a:off x="239275" y="4818545"/>
            <a:ext cx="1237444" cy="142871"/>
            <a:chOff x="2103451" y="4214000"/>
            <a:chExt cx="769938" cy="88900"/>
          </a:xfrm>
        </p:grpSpPr>
        <p:sp>
          <p:nvSpPr>
            <p:cNvPr id="210" name="Google Shape;210;p6"/>
            <p:cNvSpPr/>
            <p:nvPr/>
          </p:nvSpPr>
          <p:spPr>
            <a:xfrm>
              <a:off x="2103451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6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2268551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2432063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6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2598751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4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2762263" y="4214000"/>
              <a:ext cx="111125" cy="889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0" y="56"/>
                  </a:moveTo>
                  <a:lnTo>
                    <a:pt x="0" y="56"/>
                  </a:lnTo>
                  <a:lnTo>
                    <a:pt x="35" y="0"/>
                  </a:lnTo>
                  <a:lnTo>
                    <a:pt x="70" y="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6"/>
          <p:cNvGrpSpPr/>
          <p:nvPr/>
        </p:nvGrpSpPr>
        <p:grpSpPr>
          <a:xfrm rot="-5400000">
            <a:off x="8368052" y="3596255"/>
            <a:ext cx="854919" cy="80871"/>
            <a:chOff x="1528400" y="4392825"/>
            <a:chExt cx="1959475" cy="185400"/>
          </a:xfrm>
        </p:grpSpPr>
        <p:sp>
          <p:nvSpPr>
            <p:cNvPr id="216" name="Google Shape;216;p6"/>
            <p:cNvSpPr/>
            <p:nvPr/>
          </p:nvSpPr>
          <p:spPr>
            <a:xfrm>
              <a:off x="1528400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1883215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2238030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2592845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2947660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3302475" y="4392825"/>
              <a:ext cx="185400" cy="18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F8FE2DD-538C-7233-D5F8-37F8121C5A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7"/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ind"/>
              <a:buAutoNum type="arabicPeriod"/>
              <a:defRPr>
                <a:latin typeface="Be Vietnam Pro" pitchFamily="2" charset="0"/>
                <a:ea typeface="Be Vietnam Pro" pitchFamily="2" charset="0"/>
                <a:cs typeface="Hind"/>
                <a:sym typeface="Hind"/>
              </a:defRPr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5" name="Google Shape;225;p7"/>
          <p:cNvSpPr/>
          <p:nvPr/>
        </p:nvSpPr>
        <p:spPr>
          <a:xfrm>
            <a:off x="6742775" y="3258250"/>
            <a:ext cx="3442200" cy="34422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26" name="Google Shape;226;p7"/>
          <p:cNvGrpSpPr/>
          <p:nvPr/>
        </p:nvGrpSpPr>
        <p:grpSpPr>
          <a:xfrm>
            <a:off x="-4" y="148945"/>
            <a:ext cx="8465147" cy="4719168"/>
            <a:chOff x="-4" y="148945"/>
            <a:chExt cx="8465147" cy="4719168"/>
          </a:xfrm>
        </p:grpSpPr>
        <p:sp>
          <p:nvSpPr>
            <p:cNvPr id="227" name="Google Shape;227;p7"/>
            <p:cNvSpPr/>
            <p:nvPr/>
          </p:nvSpPr>
          <p:spPr>
            <a:xfrm rot="-5400000">
              <a:off x="-336349" y="517363"/>
              <a:ext cx="1345383" cy="67269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8" name="Google Shape;228;p7"/>
            <p:cNvGrpSpPr/>
            <p:nvPr/>
          </p:nvGrpSpPr>
          <p:grpSpPr>
            <a:xfrm>
              <a:off x="7227700" y="148945"/>
              <a:ext cx="1237444" cy="142871"/>
              <a:chOff x="2103451" y="4214000"/>
              <a:chExt cx="769938" cy="88900"/>
            </a:xfrm>
          </p:grpSpPr>
          <p:sp>
            <p:nvSpPr>
              <p:cNvPr id="229" name="Google Shape;229;p7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25987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4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27622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4" name="Google Shape;234;p7"/>
            <p:cNvGrpSpPr/>
            <p:nvPr/>
          </p:nvGrpSpPr>
          <p:grpSpPr>
            <a:xfrm rot="-5400000">
              <a:off x="144390" y="4299267"/>
              <a:ext cx="854919" cy="282771"/>
              <a:chOff x="4552665" y="4547017"/>
              <a:chExt cx="854919" cy="282771"/>
            </a:xfrm>
          </p:grpSpPr>
          <p:grpSp>
            <p:nvGrpSpPr>
              <p:cNvPr id="235" name="Google Shape;235;p7"/>
              <p:cNvGrpSpPr/>
              <p:nvPr/>
            </p:nvGrpSpPr>
            <p:grpSpPr>
              <a:xfrm>
                <a:off x="4552665" y="4547017"/>
                <a:ext cx="854919" cy="80871"/>
                <a:chOff x="1528400" y="4392825"/>
                <a:chExt cx="1959475" cy="185400"/>
              </a:xfrm>
            </p:grpSpPr>
            <p:sp>
              <p:nvSpPr>
                <p:cNvPr id="236" name="Google Shape;236;p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37" name="Google Shape;237;p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38" name="Google Shape;238;p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39" name="Google Shape;239;p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0" name="Google Shape;240;p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1" name="Google Shape;241;p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242" name="Google Shape;242;p7"/>
              <p:cNvGrpSpPr/>
              <p:nvPr/>
            </p:nvGrpSpPr>
            <p:grpSpPr>
              <a:xfrm>
                <a:off x="4552665" y="4748917"/>
                <a:ext cx="854919" cy="80871"/>
                <a:chOff x="1528400" y="4392825"/>
                <a:chExt cx="1959475" cy="185400"/>
              </a:xfrm>
            </p:grpSpPr>
            <p:sp>
              <p:nvSpPr>
                <p:cNvPr id="243" name="Google Shape;243;p7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4" name="Google Shape;244;p7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5" name="Google Shape;245;p7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6" name="Google Shape;246;p7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7" name="Google Shape;247;p7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8" name="Google Shape;248;p7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sp>
        <p:nvSpPr>
          <p:cNvPr id="249" name="Google Shape;249;p7"/>
          <p:cNvSpPr>
            <a:spLocks noGrp="1"/>
          </p:cNvSpPr>
          <p:nvPr>
            <p:ph type="pic" idx="2"/>
          </p:nvPr>
        </p:nvSpPr>
        <p:spPr>
          <a:xfrm>
            <a:off x="5134950" y="539500"/>
            <a:ext cx="2787000" cy="406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52" name="Google Shape;252;p8"/>
          <p:cNvGrpSpPr/>
          <p:nvPr/>
        </p:nvGrpSpPr>
        <p:grpSpPr>
          <a:xfrm rot="5400000">
            <a:off x="-1489368" y="-1183078"/>
            <a:ext cx="4249916" cy="2447141"/>
            <a:chOff x="5319726" y="23000"/>
            <a:chExt cx="2682689" cy="1544717"/>
          </a:xfrm>
        </p:grpSpPr>
        <p:sp>
          <p:nvSpPr>
            <p:cNvPr id="253" name="Google Shape;253;p8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8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7" name="Google Shape;337;p8"/>
          <p:cNvGrpSpPr/>
          <p:nvPr/>
        </p:nvGrpSpPr>
        <p:grpSpPr>
          <a:xfrm>
            <a:off x="-933924" y="2648325"/>
            <a:ext cx="9888276" cy="3473023"/>
            <a:chOff x="-933924" y="2648325"/>
            <a:chExt cx="9888276" cy="3473023"/>
          </a:xfrm>
        </p:grpSpPr>
        <p:sp>
          <p:nvSpPr>
            <p:cNvPr id="338" name="Google Shape;338;p8"/>
            <p:cNvSpPr/>
            <p:nvPr/>
          </p:nvSpPr>
          <p:spPr>
            <a:xfrm>
              <a:off x="-933924" y="2648325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9" name="Google Shape;339;p8"/>
            <p:cNvGrpSpPr/>
            <p:nvPr/>
          </p:nvGrpSpPr>
          <p:grpSpPr>
            <a:xfrm>
              <a:off x="6332602" y="3499598"/>
              <a:ext cx="2621750" cy="2621750"/>
              <a:chOff x="-731673" y="144773"/>
              <a:chExt cx="2621750" cy="2621750"/>
            </a:xfrm>
          </p:grpSpPr>
          <p:sp>
            <p:nvSpPr>
              <p:cNvPr id="340" name="Google Shape;340;p8"/>
              <p:cNvSpPr/>
              <p:nvPr/>
            </p:nvSpPr>
            <p:spPr>
              <a:xfrm rot="-2700000">
                <a:off x="-428886" y="1004025"/>
                <a:ext cx="1458769" cy="1460653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86" extrusionOk="0">
                    <a:moveTo>
                      <a:pt x="393" y="786"/>
                    </a:moveTo>
                    <a:cubicBezTo>
                      <a:pt x="176" y="786"/>
                      <a:pt x="0" y="609"/>
                      <a:pt x="0" y="393"/>
                    </a:cubicBezTo>
                    <a:cubicBezTo>
                      <a:pt x="0" y="176"/>
                      <a:pt x="176" y="0"/>
                      <a:pt x="393" y="0"/>
                    </a:cubicBezTo>
                    <a:cubicBezTo>
                      <a:pt x="609" y="0"/>
                      <a:pt x="785" y="176"/>
                      <a:pt x="785" y="393"/>
                    </a:cubicBezTo>
                    <a:cubicBezTo>
                      <a:pt x="785" y="609"/>
                      <a:pt x="609" y="786"/>
                      <a:pt x="393" y="786"/>
                    </a:cubicBezTo>
                    <a:close/>
                    <a:moveTo>
                      <a:pt x="393" y="4"/>
                    </a:moveTo>
                    <a:cubicBezTo>
                      <a:pt x="178" y="4"/>
                      <a:pt x="4" y="178"/>
                      <a:pt x="4" y="393"/>
                    </a:cubicBezTo>
                    <a:cubicBezTo>
                      <a:pt x="4" y="607"/>
                      <a:pt x="178" y="782"/>
                      <a:pt x="393" y="782"/>
                    </a:cubicBezTo>
                    <a:cubicBezTo>
                      <a:pt x="607" y="782"/>
                      <a:pt x="781" y="607"/>
                      <a:pt x="781" y="393"/>
                    </a:cubicBezTo>
                    <a:cubicBezTo>
                      <a:pt x="781" y="178"/>
                      <a:pt x="607" y="4"/>
                      <a:pt x="393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 rot="-2700000">
                <a:off x="128520" y="446619"/>
                <a:ext cx="1458769" cy="1460653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86" extrusionOk="0">
                    <a:moveTo>
                      <a:pt x="393" y="786"/>
                    </a:moveTo>
                    <a:cubicBezTo>
                      <a:pt x="176" y="786"/>
                      <a:pt x="0" y="609"/>
                      <a:pt x="0" y="393"/>
                    </a:cubicBezTo>
                    <a:cubicBezTo>
                      <a:pt x="0" y="176"/>
                      <a:pt x="176" y="0"/>
                      <a:pt x="393" y="0"/>
                    </a:cubicBezTo>
                    <a:cubicBezTo>
                      <a:pt x="609" y="0"/>
                      <a:pt x="785" y="176"/>
                      <a:pt x="785" y="393"/>
                    </a:cubicBezTo>
                    <a:cubicBezTo>
                      <a:pt x="785" y="609"/>
                      <a:pt x="609" y="786"/>
                      <a:pt x="393" y="786"/>
                    </a:cubicBezTo>
                    <a:close/>
                    <a:moveTo>
                      <a:pt x="393" y="4"/>
                    </a:moveTo>
                    <a:cubicBezTo>
                      <a:pt x="178" y="4"/>
                      <a:pt x="4" y="178"/>
                      <a:pt x="4" y="393"/>
                    </a:cubicBezTo>
                    <a:cubicBezTo>
                      <a:pt x="4" y="607"/>
                      <a:pt x="178" y="782"/>
                      <a:pt x="393" y="782"/>
                    </a:cubicBezTo>
                    <a:cubicBezTo>
                      <a:pt x="607" y="782"/>
                      <a:pt x="781" y="607"/>
                      <a:pt x="781" y="393"/>
                    </a:cubicBezTo>
                    <a:cubicBezTo>
                      <a:pt x="781" y="178"/>
                      <a:pt x="607" y="4"/>
                      <a:pt x="393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8"/>
              <p:cNvSpPr/>
              <p:nvPr/>
            </p:nvSpPr>
            <p:spPr>
              <a:xfrm rot="-2700000">
                <a:off x="-150183" y="725322"/>
                <a:ext cx="1458769" cy="1460653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86" extrusionOk="0">
                    <a:moveTo>
                      <a:pt x="393" y="786"/>
                    </a:moveTo>
                    <a:cubicBezTo>
                      <a:pt x="176" y="786"/>
                      <a:pt x="0" y="609"/>
                      <a:pt x="0" y="393"/>
                    </a:cubicBezTo>
                    <a:cubicBezTo>
                      <a:pt x="0" y="176"/>
                      <a:pt x="176" y="0"/>
                      <a:pt x="393" y="0"/>
                    </a:cubicBezTo>
                    <a:cubicBezTo>
                      <a:pt x="609" y="0"/>
                      <a:pt x="785" y="176"/>
                      <a:pt x="785" y="393"/>
                    </a:cubicBezTo>
                    <a:cubicBezTo>
                      <a:pt x="785" y="609"/>
                      <a:pt x="609" y="786"/>
                      <a:pt x="393" y="786"/>
                    </a:cubicBezTo>
                    <a:close/>
                    <a:moveTo>
                      <a:pt x="393" y="4"/>
                    </a:moveTo>
                    <a:cubicBezTo>
                      <a:pt x="178" y="4"/>
                      <a:pt x="4" y="178"/>
                      <a:pt x="4" y="393"/>
                    </a:cubicBezTo>
                    <a:cubicBezTo>
                      <a:pt x="4" y="607"/>
                      <a:pt x="178" y="782"/>
                      <a:pt x="393" y="782"/>
                    </a:cubicBezTo>
                    <a:cubicBezTo>
                      <a:pt x="607" y="782"/>
                      <a:pt x="781" y="607"/>
                      <a:pt x="781" y="393"/>
                    </a:cubicBezTo>
                    <a:cubicBezTo>
                      <a:pt x="781" y="178"/>
                      <a:pt x="607" y="4"/>
                      <a:pt x="393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3" name="Google Shape;343;p8"/>
          <p:cNvGrpSpPr/>
          <p:nvPr/>
        </p:nvGrpSpPr>
        <p:grpSpPr>
          <a:xfrm>
            <a:off x="-617287" y="539505"/>
            <a:ext cx="9048071" cy="4272948"/>
            <a:chOff x="-617287" y="539505"/>
            <a:chExt cx="9048071" cy="4272948"/>
          </a:xfrm>
        </p:grpSpPr>
        <p:sp>
          <p:nvSpPr>
            <p:cNvPr id="344" name="Google Shape;344;p8"/>
            <p:cNvSpPr/>
            <p:nvPr/>
          </p:nvSpPr>
          <p:spPr>
            <a:xfrm>
              <a:off x="-617287" y="2965973"/>
              <a:ext cx="952500" cy="952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5" name="Google Shape;345;p8"/>
            <p:cNvGrpSpPr/>
            <p:nvPr/>
          </p:nvGrpSpPr>
          <p:grpSpPr>
            <a:xfrm rot="-5400000">
              <a:off x="1577211" y="4387643"/>
              <a:ext cx="706746" cy="142871"/>
              <a:chOff x="2103451" y="4214000"/>
              <a:chExt cx="439738" cy="88900"/>
            </a:xfrm>
          </p:grpSpPr>
          <p:sp>
            <p:nvSpPr>
              <p:cNvPr id="346" name="Google Shape;346;p8"/>
              <p:cNvSpPr/>
              <p:nvPr/>
            </p:nvSpPr>
            <p:spPr>
              <a:xfrm>
                <a:off x="21034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2268551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5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2432063" y="4214000"/>
                <a:ext cx="111125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70" h="56" extrusionOk="0">
                    <a:moveTo>
                      <a:pt x="70" y="56"/>
                    </a:moveTo>
                    <a:lnTo>
                      <a:pt x="0" y="56"/>
                    </a:lnTo>
                    <a:lnTo>
                      <a:pt x="36" y="0"/>
                    </a:lnTo>
                    <a:lnTo>
                      <a:pt x="70" y="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9" name="Google Shape;349;p8"/>
            <p:cNvGrpSpPr/>
            <p:nvPr/>
          </p:nvGrpSpPr>
          <p:grpSpPr>
            <a:xfrm>
              <a:off x="7575865" y="539505"/>
              <a:ext cx="854919" cy="484671"/>
              <a:chOff x="713240" y="4371492"/>
              <a:chExt cx="854919" cy="484671"/>
            </a:xfrm>
          </p:grpSpPr>
          <p:grpSp>
            <p:nvGrpSpPr>
              <p:cNvPr id="350" name="Google Shape;350;p8"/>
              <p:cNvGrpSpPr/>
              <p:nvPr/>
            </p:nvGrpSpPr>
            <p:grpSpPr>
              <a:xfrm>
                <a:off x="713240" y="4775292"/>
                <a:ext cx="854919" cy="80871"/>
                <a:chOff x="1528400" y="4392825"/>
                <a:chExt cx="1959475" cy="185400"/>
              </a:xfrm>
            </p:grpSpPr>
            <p:sp>
              <p:nvSpPr>
                <p:cNvPr id="351" name="Google Shape;351;p8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2" name="Google Shape;352;p8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3" name="Google Shape;353;p8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4" name="Google Shape;354;p8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5" name="Google Shape;355;p8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6" name="Google Shape;356;p8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357" name="Google Shape;357;p8"/>
              <p:cNvGrpSpPr/>
              <p:nvPr/>
            </p:nvGrpSpPr>
            <p:grpSpPr>
              <a:xfrm>
                <a:off x="713240" y="4573392"/>
                <a:ext cx="854919" cy="80871"/>
                <a:chOff x="1528400" y="4392825"/>
                <a:chExt cx="1959475" cy="185400"/>
              </a:xfrm>
            </p:grpSpPr>
            <p:sp>
              <p:nvSpPr>
                <p:cNvPr id="358" name="Google Shape;358;p8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9" name="Google Shape;359;p8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0" name="Google Shape;360;p8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1" name="Google Shape;361;p8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2" name="Google Shape;362;p8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3" name="Google Shape;363;p8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364" name="Google Shape;364;p8"/>
              <p:cNvGrpSpPr/>
              <p:nvPr/>
            </p:nvGrpSpPr>
            <p:grpSpPr>
              <a:xfrm>
                <a:off x="713240" y="4371492"/>
                <a:ext cx="854919" cy="80871"/>
                <a:chOff x="1528400" y="4392825"/>
                <a:chExt cx="1959475" cy="185400"/>
              </a:xfrm>
            </p:grpSpPr>
            <p:sp>
              <p:nvSpPr>
                <p:cNvPr id="365" name="Google Shape;365;p8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6" name="Google Shape;366;p8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7" name="Google Shape;367;p8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8" name="Google Shape;368;p8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9" name="Google Shape;369;p8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9"/>
          <p:cNvSpPr txBox="1">
            <a:spLocks noGrp="1"/>
          </p:cNvSpPr>
          <p:nvPr>
            <p:ph type="title"/>
          </p:nvPr>
        </p:nvSpPr>
        <p:spPr>
          <a:xfrm>
            <a:off x="2135550" y="134595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9"/>
          <p:cNvSpPr txBox="1">
            <a:spLocks noGrp="1"/>
          </p:cNvSpPr>
          <p:nvPr>
            <p:ph type="subTitle" idx="1"/>
          </p:nvPr>
        </p:nvSpPr>
        <p:spPr>
          <a:xfrm>
            <a:off x="2135550" y="3310350"/>
            <a:ext cx="48729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latin typeface="Be Vietnam Pro" pitchFamily="2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74" name="Google Shape;374;p9"/>
          <p:cNvGrpSpPr/>
          <p:nvPr/>
        </p:nvGrpSpPr>
        <p:grpSpPr>
          <a:xfrm rot="10800000">
            <a:off x="6364632" y="-830553"/>
            <a:ext cx="4249916" cy="2447141"/>
            <a:chOff x="5319726" y="23000"/>
            <a:chExt cx="2682689" cy="1544717"/>
          </a:xfrm>
        </p:grpSpPr>
        <p:sp>
          <p:nvSpPr>
            <p:cNvPr id="375" name="Google Shape;375;p9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9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9" name="Google Shape;459;p9"/>
          <p:cNvGrpSpPr/>
          <p:nvPr/>
        </p:nvGrpSpPr>
        <p:grpSpPr>
          <a:xfrm>
            <a:off x="5097026" y="4604000"/>
            <a:ext cx="3508675" cy="1587795"/>
            <a:chOff x="5233401" y="3016200"/>
            <a:chExt cx="3508675" cy="1587795"/>
          </a:xfrm>
        </p:grpSpPr>
        <p:sp>
          <p:nvSpPr>
            <p:cNvPr id="460" name="Google Shape;460;p9"/>
            <p:cNvSpPr/>
            <p:nvPr/>
          </p:nvSpPr>
          <p:spPr>
            <a:xfrm>
              <a:off x="7156301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6515334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5874367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5233401" y="3016200"/>
              <a:ext cx="1585775" cy="1587795"/>
            </a:xfrm>
            <a:custGeom>
              <a:avLst/>
              <a:gdLst/>
              <a:ahLst/>
              <a:cxnLst/>
              <a:rect l="l" t="t" r="r" b="b"/>
              <a:pathLst>
                <a:path w="785" h="786" extrusionOk="0">
                  <a:moveTo>
                    <a:pt x="393" y="786"/>
                  </a:moveTo>
                  <a:cubicBezTo>
                    <a:pt x="176" y="786"/>
                    <a:pt x="0" y="609"/>
                    <a:pt x="0" y="393"/>
                  </a:cubicBezTo>
                  <a:cubicBezTo>
                    <a:pt x="0" y="176"/>
                    <a:pt x="176" y="0"/>
                    <a:pt x="393" y="0"/>
                  </a:cubicBezTo>
                  <a:cubicBezTo>
                    <a:pt x="609" y="0"/>
                    <a:pt x="785" y="176"/>
                    <a:pt x="785" y="393"/>
                  </a:cubicBezTo>
                  <a:cubicBezTo>
                    <a:pt x="785" y="609"/>
                    <a:pt x="609" y="786"/>
                    <a:pt x="393" y="786"/>
                  </a:cubicBezTo>
                  <a:close/>
                  <a:moveTo>
                    <a:pt x="393" y="4"/>
                  </a:moveTo>
                  <a:cubicBezTo>
                    <a:pt x="178" y="4"/>
                    <a:pt x="4" y="178"/>
                    <a:pt x="4" y="393"/>
                  </a:cubicBezTo>
                  <a:cubicBezTo>
                    <a:pt x="4" y="607"/>
                    <a:pt x="178" y="782"/>
                    <a:pt x="393" y="782"/>
                  </a:cubicBezTo>
                  <a:cubicBezTo>
                    <a:pt x="607" y="782"/>
                    <a:pt x="781" y="607"/>
                    <a:pt x="781" y="393"/>
                  </a:cubicBezTo>
                  <a:cubicBezTo>
                    <a:pt x="781" y="178"/>
                    <a:pt x="607" y="4"/>
                    <a:pt x="39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4" name="Google Shape;464;p9"/>
          <p:cNvGrpSpPr/>
          <p:nvPr/>
        </p:nvGrpSpPr>
        <p:grpSpPr>
          <a:xfrm>
            <a:off x="9" y="406417"/>
            <a:ext cx="971376" cy="4182458"/>
            <a:chOff x="9" y="406417"/>
            <a:chExt cx="971376" cy="4182458"/>
          </a:xfrm>
        </p:grpSpPr>
        <p:sp>
          <p:nvSpPr>
            <p:cNvPr id="465" name="Google Shape;465;p9"/>
            <p:cNvSpPr/>
            <p:nvPr/>
          </p:nvSpPr>
          <p:spPr>
            <a:xfrm rot="-5400000">
              <a:off x="-336337" y="742763"/>
              <a:ext cx="1345383" cy="672692"/>
            </a:xfrm>
            <a:custGeom>
              <a:avLst/>
              <a:gdLst/>
              <a:ahLst/>
              <a:cxnLst/>
              <a:rect l="l" t="t" r="r" b="b"/>
              <a:pathLst>
                <a:path w="666" h="333" extrusionOk="0">
                  <a:moveTo>
                    <a:pt x="666" y="0"/>
                  </a:moveTo>
                  <a:cubicBezTo>
                    <a:pt x="666" y="184"/>
                    <a:pt x="517" y="333"/>
                    <a:pt x="333" y="333"/>
                  </a:cubicBezTo>
                  <a:cubicBezTo>
                    <a:pt x="149" y="333"/>
                    <a:pt x="0" y="184"/>
                    <a:pt x="0" y="0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66" name="Google Shape;466;p9"/>
            <p:cNvGrpSpPr/>
            <p:nvPr/>
          </p:nvGrpSpPr>
          <p:grpSpPr>
            <a:xfrm>
              <a:off x="713214" y="3733956"/>
              <a:ext cx="258171" cy="854919"/>
              <a:chOff x="713214" y="3733956"/>
              <a:chExt cx="258171" cy="854919"/>
            </a:xfrm>
          </p:grpSpPr>
          <p:grpSp>
            <p:nvGrpSpPr>
              <p:cNvPr id="467" name="Google Shape;467;p9"/>
              <p:cNvGrpSpPr/>
              <p:nvPr/>
            </p:nvGrpSpPr>
            <p:grpSpPr>
              <a:xfrm rot="-5400000">
                <a:off x="326190" y="4120980"/>
                <a:ext cx="854919" cy="80871"/>
                <a:chOff x="1528400" y="4392825"/>
                <a:chExt cx="1959475" cy="185400"/>
              </a:xfrm>
            </p:grpSpPr>
            <p:sp>
              <p:nvSpPr>
                <p:cNvPr id="468" name="Google Shape;468;p9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69" name="Google Shape;469;p9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0" name="Google Shape;470;p9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1" name="Google Shape;471;p9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2" name="Google Shape;472;p9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3" name="Google Shape;473;p9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474" name="Google Shape;474;p9"/>
              <p:cNvGrpSpPr/>
              <p:nvPr/>
            </p:nvGrpSpPr>
            <p:grpSpPr>
              <a:xfrm rot="-5400000">
                <a:off x="503490" y="4120980"/>
                <a:ext cx="854919" cy="80871"/>
                <a:chOff x="1528400" y="4392825"/>
                <a:chExt cx="1959475" cy="185400"/>
              </a:xfrm>
            </p:grpSpPr>
            <p:sp>
              <p:nvSpPr>
                <p:cNvPr id="475" name="Google Shape;475;p9"/>
                <p:cNvSpPr/>
                <p:nvPr/>
              </p:nvSpPr>
              <p:spPr>
                <a:xfrm>
                  <a:off x="152840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6" name="Google Shape;476;p9"/>
                <p:cNvSpPr/>
                <p:nvPr/>
              </p:nvSpPr>
              <p:spPr>
                <a:xfrm>
                  <a:off x="188321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223803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259284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2947660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3302475" y="4392825"/>
                  <a:ext cx="185400" cy="185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A2B46A5-0EB6-24E4-BC58-A5E3B57968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3" name="Google Shape;483;p10"/>
          <p:cNvSpPr txBox="1">
            <a:spLocks noGrp="1"/>
          </p:cNvSpPr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r>
              <a:rPr lang="en-US">
                <a:latin typeface="+mn-lt"/>
              </a:rPr>
              <a:t>123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F6B4F-E88F-B3E8-D86C-3B8B7553D97B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61" b="89844" l="20247" r="91211">
                        <a14:foregroundMark x1="24116" y1="40630" x2="23112" y2="43457"/>
                        <a14:foregroundMark x1="23112" y1="43457" x2="25800" y2="64087"/>
                        <a14:foregroundMark x1="33524" y1="58280" x2="38276" y2="54123"/>
                        <a14:foregroundMark x1="33046" y1="33553" x2="30290" y2="24692"/>
                        <a14:foregroundMark x1="37954" y1="49334" x2="34787" y2="39150"/>
                        <a14:foregroundMark x1="32441" y1="68524" x2="34993" y2="69016"/>
                        <a14:foregroundMark x1="46105" y1="45919" x2="44987" y2="47070"/>
                        <a14:foregroundMark x1="51302" y1="43652" x2="51302" y2="53125"/>
                        <a14:foregroundMark x1="51302" y1="50391" x2="51302" y2="48730"/>
                        <a14:foregroundMark x1="56045" y1="39632" x2="57152" y2="48381"/>
                        <a14:foregroundMark x1="59505" y1="41699" x2="59635" y2="53125"/>
                        <a14:foregroundMark x1="71419" y1="52661" x2="71549" y2="53418"/>
                        <a14:foregroundMark x1="77344" y1="41504" x2="80765" y2="41030"/>
                        <a14:foregroundMark x1="86979" y1="40918" x2="83789" y2="45898"/>
                        <a14:foregroundMark x1="30319" y1="69330" x2="31836" y2="69824"/>
                        <a14:foregroundMark x1="22526" y1="44629" x2="21940" y2="45508"/>
                        <a14:foregroundMark x1="22786" y1="44922" x2="20833" y2="50488"/>
                        <a14:foregroundMark x1="56676" y1="52615" x2="56966" y2="49707"/>
                        <a14:foregroundMark x1="56380" y1="50293" x2="56966" y2="53223"/>
                        <a14:foregroundMark x1="69987" y1="52246" x2="71745" y2="52344"/>
                        <a14:foregroundMark x1="70182" y1="51563" x2="71615" y2="51953"/>
                        <a14:foregroundMark x1="70508" y1="52344" x2="71940" y2="52246"/>
                        <a14:foregroundMark x1="69661" y1="51270" x2="71745" y2="52051"/>
                        <a14:foregroundMark x1="23954" y1="66574" x2="24740" y2="67676"/>
                        <a14:foregroundMark x1="25130" y1="61914" x2="28565" y2="65865"/>
                        <a14:foregroundMark x1="32943" y1="56934" x2="33659" y2="58887"/>
                        <a14:foregroundMark x1="38634" y1="53374" x2="38477" y2="54199"/>
                        <a14:foregroundMark x1="35091" y1="39453" x2="34831" y2="39453"/>
                        <a14:foregroundMark x1="21029" y1="50781" x2="21029" y2="50781"/>
                        <a14:foregroundMark x1="38216" y1="52637" x2="38542" y2="52734"/>
                        <a14:foregroundMark x1="80404" y1="41016" x2="81055" y2="41406"/>
                        <a14:foregroundMark x1="48568" y1="57813" x2="47526" y2="57813"/>
                        <a14:foregroundMark x1="46094" y1="62109" x2="45345" y2="64960"/>
                        <a14:foregroundMark x1="50977" y1="63086" x2="50651" y2="66406"/>
                        <a14:backgroundMark x1="28451" y1="53711" x2="30273" y2="61523"/>
                        <a14:backgroundMark x1="29753" y1="58984" x2="31576" y2="65137"/>
                        <a14:backgroundMark x1="29753" y1="60742" x2="29753" y2="62598"/>
                        <a14:backgroundMark x1="28451" y1="60742" x2="28971" y2="63770"/>
                        <a14:backgroundMark x1="31445" y1="59863" x2="32878" y2="60742"/>
                        <a14:backgroundMark x1="34570" y1="34766" x2="34392" y2="37804"/>
                        <a14:backgroundMark x1="24935" y1="27832" x2="28451" y2="30078"/>
                        <a14:backgroundMark x1="27669" y1="30078" x2="24935" y2="35840"/>
                        <a14:backgroundMark x1="27865" y1="25293" x2="29362" y2="26953"/>
                        <a14:backgroundMark x1="28646" y1="29199" x2="28646" y2="25586"/>
                        <a14:backgroundMark x1="46484" y1="45117" x2="47786" y2="45117"/>
                        <a14:backgroundMark x1="70443" y1="46777" x2="71745" y2="46191"/>
                        <a14:backgroundMark x1="71159" y1="43652" x2="71549" y2="50391"/>
                        <a14:backgroundMark x1="49089" y1="59570" x2="49089" y2="64551"/>
                        <a14:backgroundMark x1="47591" y1="60156" x2="48349" y2="59182"/>
                        <a14:backgroundMark x1="51302" y1="58496" x2="48776" y2="58304"/>
                        <a14:backgroundMark x1="47331" y1="60352" x2="46847" y2="59444"/>
                        <a14:backgroundMark x1="37240" y1="69922" x2="37174" y2="68848"/>
                        <a14:backgroundMark x1="25781" y1="35254" x2="23633" y2="39453"/>
                        <a14:backgroundMark x1="28320" y1="26172" x2="28190" y2="29590"/>
                        <a14:backgroundMark x1="28320" y1="24121" x2="29036" y2="27246"/>
                        <a14:backgroundMark x1="30143" y1="22461" x2="30729" y2="24414"/>
                        <a14:backgroundMark x1="70964" y1="43066" x2="70247" y2="47754"/>
                        <a14:backgroundMark x1="70833" y1="42773" x2="69922" y2="47461"/>
                        <a14:backgroundMark x1="86068" y1="45801" x2="85612" y2="47363"/>
                        <a14:backgroundMark x1="45247" y1="44141" x2="48307" y2="45020"/>
                        <a14:backgroundMark x1="54948" y1="38184" x2="56445" y2="38867"/>
                        <a14:backgroundMark x1="58268" y1="49512" x2="57617" y2="52539"/>
                        <a14:backgroundMark x1="58008" y1="50684" x2="57732" y2="51274"/>
                        <a14:backgroundMark x1="58073" y1="49414" x2="57479" y2="50008"/>
                        <a14:backgroundMark x1="57487" y1="55762" x2="56771" y2="54199"/>
                        <a14:backgroundMark x1="57031" y1="54004" x2="56380" y2="53809"/>
                        <a14:backgroundMark x1="71094" y1="42871" x2="69987" y2="46777"/>
                        <a14:backgroundMark x1="70573" y1="42773" x2="69661" y2="43164"/>
                        <a14:backgroundMark x1="71549" y1="48535" x2="70999" y2="50260"/>
                        <a14:backgroundMark x1="70703" y1="49121" x2="70775" y2="50111"/>
                        <a14:backgroundMark x1="20216" y1="50781" x2="19792" y2="56641"/>
                        <a14:backgroundMark x1="20378" y1="48535" x2="20216" y2="50781"/>
                        <a14:backgroundMark x1="24089" y1="37988" x2="24023" y2="40625"/>
                        <a14:backgroundMark x1="34310" y1="33301" x2="33594" y2="35938"/>
                        <a14:backgroundMark x1="39438" y1="50887" x2="38943" y2="52918"/>
                        <a14:backgroundMark x1="38086" y1="65430" x2="35807" y2="69824"/>
                        <a14:backgroundMark x1="38477" y1="64551" x2="36784" y2="65039"/>
                        <a14:backgroundMark x1="31315" y1="58887" x2="32343" y2="58742"/>
                        <a14:backgroundMark x1="28711" y1="62012" x2="27971" y2="63121"/>
                        <a14:backgroundMark x1="20964" y1="66992" x2="22982" y2="67285"/>
                        <a14:backgroundMark x1="26671" y1="66650" x2="25473" y2="66774"/>
                        <a14:backgroundMark x1="31836" y1="66113" x2="30048" y2="66299"/>
                        <a14:backgroundMark x1="29594" y1="67296" x2="32161" y2="68066"/>
                        <a14:backgroundMark x1="26302" y1="66309" x2="26763" y2="66447"/>
                        <a14:backgroundMark x1="31510" y1="67480" x2="32487" y2="68457"/>
                        <a14:backgroundMark x1="30013" y1="68555" x2="29095" y2="68391"/>
                        <a14:backgroundMark x1="21745" y1="63281" x2="24284" y2="66113"/>
                        <a14:backgroundMark x1="26237" y1="66797" x2="30143" y2="67773"/>
                        <a14:backgroundMark x1="38997" y1="52637" x2="38867" y2="53223"/>
                        <a14:backgroundMark x1="39388" y1="52441" x2="38802" y2="53223"/>
                        <a14:backgroundMark x1="39583" y1="52930" x2="38802" y2="53320"/>
                        <a14:backgroundMark x1="39063" y1="49512" x2="38752" y2="51533"/>
                        <a14:backgroundMark x1="81836" y1="40723" x2="81315" y2="40723"/>
                        <a14:backgroundMark x1="82422" y1="40332" x2="82265" y2="40434"/>
                        <a14:backgroundMark x1="46354" y1="64258" x2="46549" y2="64844"/>
                        <a14:backgroundMark x1="45768" y1="59570" x2="45768" y2="58594"/>
                        <a14:backgroundMark x1="47070" y1="58887" x2="45443" y2="58594"/>
                        <a14:backgroundMark x1="47201" y1="58594" x2="46549" y2="58594"/>
                        <a14:backgroundMark x1="48112" y1="58691" x2="46680" y2="58691"/>
                      </a14:backgroundRemoval>
                    </a14:imgEffect>
                  </a14:imgLayer>
                </a14:imgProps>
              </a:ext>
            </a:extLst>
          </a:blip>
          <a:srcRect l="12276"/>
          <a:stretch>
            <a:fillRect/>
          </a:stretch>
        </p:blipFill>
        <p:spPr>
          <a:xfrm>
            <a:off x="6873801" y="-91564"/>
            <a:ext cx="1412144" cy="1073177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4" r:id="rId13"/>
    <p:sldLayoutId id="2147483666" r:id="rId14"/>
    <p:sldLayoutId id="2147483668" r:id="rId15"/>
    <p:sldLayoutId id="2147483671" r:id="rId16"/>
    <p:sldLayoutId id="2147483672" r:id="rId17"/>
    <p:sldLayoutId id="2147483673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52400" marR="0" lvl="0" indent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buNone/>
        <a:defRPr sz="1400" b="0" i="0" u="none" strike="noStrike" cap="none">
          <a:solidFill>
            <a:srgbClr val="000000"/>
          </a:solidFill>
          <a:latin typeface="Be Vietnam Pro" pitchFamily="2" charset="0"/>
          <a:ea typeface="Be Vietnam Pro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bkajI6agHE7tBVTPtOfZqd5K9FoHdD9HarZREI5zwQA/copy#gid=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p31"/>
          <p:cNvSpPr txBox="1">
            <a:spLocks noGrp="1"/>
          </p:cNvSpPr>
          <p:nvPr>
            <p:ph type="ctrTitle"/>
          </p:nvPr>
        </p:nvSpPr>
        <p:spPr>
          <a:xfrm>
            <a:off x="405597" y="1810490"/>
            <a:ext cx="8332805" cy="13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/>
              <a:t>Project: </a:t>
            </a:r>
            <a:r>
              <a:rPr lang="en-GB"/>
              <a:t>AIO Classifier</a:t>
            </a:r>
            <a:br>
              <a:rPr lang="en-US"/>
            </a:br>
            <a:r>
              <a:rPr lang="en-US">
                <a:solidFill>
                  <a:schemeClr val="lt1"/>
                </a:solidFill>
              </a:rPr>
              <a:t>Upgraded Project Presentation</a:t>
            </a:r>
          </a:p>
        </p:txBody>
      </p:sp>
      <p:sp>
        <p:nvSpPr>
          <p:cNvPr id="1606" name="Google Shape;1606;p31"/>
          <p:cNvSpPr txBox="1">
            <a:spLocks noGrp="1"/>
          </p:cNvSpPr>
          <p:nvPr>
            <p:ph type="subTitle" idx="1"/>
          </p:nvPr>
        </p:nvSpPr>
        <p:spPr>
          <a:xfrm>
            <a:off x="1535400" y="3132590"/>
            <a:ext cx="60732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/>
              <a:t>GrID034 Team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Barlow"/>
                <a:ea typeface="Barlow"/>
                <a:cs typeface="Barlow"/>
                <a:sym typeface="Barlow"/>
              </a:rPr>
              <a:t>Cấu trúc Dự án Email Classifier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25" name="Google Shape;1925;p42"/>
          <p:cNvSpPr txBox="1">
            <a:spLocks noGrp="1"/>
          </p:cNvSpPr>
          <p:nvPr>
            <p:ph type="title" idx="4294967295"/>
          </p:nvPr>
        </p:nvSpPr>
        <p:spPr>
          <a:xfrm>
            <a:off x="6123075" y="1268200"/>
            <a:ext cx="1922400" cy="8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Project structure</a:t>
            </a:r>
            <a:endParaRPr sz="20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27" name="Google Shape;1927;p42"/>
          <p:cNvSpPr txBox="1">
            <a:spLocks noGrp="1"/>
          </p:cNvSpPr>
          <p:nvPr>
            <p:ph type="subTitle" idx="4294967295"/>
          </p:nvPr>
        </p:nvSpPr>
        <p:spPr>
          <a:xfrm>
            <a:off x="6123075" y="2027500"/>
            <a:ext cx="1922400" cy="21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latin typeface="Be Vietnam Pro" pitchFamily="2" charset="0"/>
                <a:sym typeface="Hind"/>
              </a:rPr>
              <a:t>Kiến trúc Modular với Factory Pattern - Tổ chức Models theo chức năng và dễ mở rộng.</a:t>
            </a:r>
            <a:endParaRPr>
              <a:latin typeface="Be Vietnam Pro" pitchFamily="2" charset="0"/>
              <a:sym typeface="Hind"/>
            </a:endParaRPr>
          </a:p>
        </p:txBody>
      </p:sp>
      <p:pic>
        <p:nvPicPr>
          <p:cNvPr id="1928" name="Google Shape;1928;p42">
            <a:hlinkClick r:id="rId3"/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20000" y="1268199"/>
            <a:ext cx="4605466" cy="3186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/>
              <a:t>Core Components</a:t>
            </a:r>
            <a:endParaRPr/>
          </a:p>
        </p:txBody>
      </p:sp>
      <p:sp>
        <p:nvSpPr>
          <p:cNvPr id="1771" name="Google Shape;1771;p37"/>
          <p:cNvSpPr txBox="1">
            <a:spLocks noGrp="1"/>
          </p:cNvSpPr>
          <p:nvPr>
            <p:ph type="subTitle" idx="4"/>
          </p:nvPr>
        </p:nvSpPr>
        <p:spPr>
          <a:xfrm>
            <a:off x="864783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BaseModel Interface</a:t>
            </a:r>
            <a:endParaRPr/>
          </a:p>
        </p:txBody>
      </p:sp>
      <p:sp>
        <p:nvSpPr>
          <p:cNvPr id="1772" name="Google Shape;1772;p37"/>
          <p:cNvSpPr txBox="1">
            <a:spLocks noGrp="1"/>
          </p:cNvSpPr>
          <p:nvPr>
            <p:ph type="subTitle" idx="5"/>
          </p:nvPr>
        </p:nvSpPr>
        <p:spPr>
          <a:xfrm>
            <a:off x="3462597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Model Factory</a:t>
            </a:r>
            <a:endParaRPr/>
          </a:p>
        </p:txBody>
      </p:sp>
      <p:sp>
        <p:nvSpPr>
          <p:cNvPr id="1773" name="Google Shape;1773;p37"/>
          <p:cNvSpPr txBox="1">
            <a:spLocks noGrp="1"/>
          </p:cNvSpPr>
          <p:nvPr>
            <p:ph type="subTitle" idx="1"/>
          </p:nvPr>
        </p:nvSpPr>
        <p:spPr>
          <a:xfrm>
            <a:off x="864783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Standardized fit/predict methods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GPU management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Progress tracking</a:t>
            </a:r>
            <a:endParaRPr/>
          </a:p>
        </p:txBody>
      </p:sp>
      <p:sp>
        <p:nvSpPr>
          <p:cNvPr id="1774" name="Google Shape;1774;p37"/>
          <p:cNvSpPr txBox="1">
            <a:spLocks noGrp="1"/>
          </p:cNvSpPr>
          <p:nvPr>
            <p:ph type="subTitle" idx="2"/>
          </p:nvPr>
        </p:nvSpPr>
        <p:spPr>
          <a:xfrm>
            <a:off x="3462598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/>
              <a:t>Dynamic model creation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/>
              <a:t>Parameter optimization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/>
              <a:t>Error recovery</a:t>
            </a:r>
          </a:p>
        </p:txBody>
      </p:sp>
      <p:sp>
        <p:nvSpPr>
          <p:cNvPr id="1775" name="Google Shape;1775;p37"/>
          <p:cNvSpPr txBox="1">
            <a:spLocks noGrp="1"/>
          </p:cNvSpPr>
          <p:nvPr>
            <p:ph type="subTitle" idx="3"/>
          </p:nvPr>
        </p:nvSpPr>
        <p:spPr>
          <a:xfrm>
            <a:off x="6060414" y="2545725"/>
            <a:ext cx="22188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/>
              <a:t>FAISS KNN acceleration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/>
              <a:t>Ensemble learning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/>
              <a:t>Intelligent caching</a:t>
            </a:r>
          </a:p>
        </p:txBody>
      </p:sp>
      <p:sp>
        <p:nvSpPr>
          <p:cNvPr id="1776" name="Google Shape;1776;p37"/>
          <p:cNvSpPr txBox="1">
            <a:spLocks noGrp="1"/>
          </p:cNvSpPr>
          <p:nvPr>
            <p:ph type="subTitle" idx="6"/>
          </p:nvPr>
        </p:nvSpPr>
        <p:spPr>
          <a:xfrm>
            <a:off x="6060414" y="1916275"/>
            <a:ext cx="22188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Advanced Features</a:t>
            </a:r>
            <a:endParaRPr/>
          </a:p>
        </p:txBody>
      </p:sp>
      <p:sp>
        <p:nvSpPr>
          <p:cNvPr id="1777" name="Google Shape;1777;p37"/>
          <p:cNvSpPr/>
          <p:nvPr/>
        </p:nvSpPr>
        <p:spPr>
          <a:xfrm>
            <a:off x="6979919" y="1436137"/>
            <a:ext cx="379790" cy="377583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133" y="59"/>
                </a:moveTo>
                <a:cubicBezTo>
                  <a:pt x="133" y="47"/>
                  <a:pt x="133" y="47"/>
                  <a:pt x="133" y="47"/>
                </a:cubicBezTo>
                <a:cubicBezTo>
                  <a:pt x="133" y="21"/>
                  <a:pt x="112" y="0"/>
                  <a:pt x="87" y="0"/>
                </a:cubicBezTo>
                <a:cubicBezTo>
                  <a:pt x="83" y="0"/>
                  <a:pt x="62" y="0"/>
                  <a:pt x="59" y="0"/>
                </a:cubicBezTo>
                <a:cubicBezTo>
                  <a:pt x="33" y="0"/>
                  <a:pt x="13" y="21"/>
                  <a:pt x="13" y="47"/>
                </a:cubicBezTo>
                <a:cubicBezTo>
                  <a:pt x="13" y="59"/>
                  <a:pt x="13" y="59"/>
                  <a:pt x="13" y="59"/>
                </a:cubicBezTo>
                <a:cubicBezTo>
                  <a:pt x="1" y="87"/>
                  <a:pt x="1" y="87"/>
                  <a:pt x="1" y="87"/>
                </a:cubicBezTo>
                <a:cubicBezTo>
                  <a:pt x="0" y="89"/>
                  <a:pt x="1" y="91"/>
                  <a:pt x="3" y="92"/>
                </a:cubicBezTo>
                <a:cubicBezTo>
                  <a:pt x="3" y="93"/>
                  <a:pt x="4" y="93"/>
                  <a:pt x="5" y="93"/>
                </a:cubicBezTo>
                <a:cubicBezTo>
                  <a:pt x="18" y="93"/>
                  <a:pt x="18" y="93"/>
                  <a:pt x="18" y="93"/>
                </a:cubicBezTo>
                <a:cubicBezTo>
                  <a:pt x="18" y="114"/>
                  <a:pt x="18" y="114"/>
                  <a:pt x="18" y="114"/>
                </a:cubicBezTo>
                <a:cubicBezTo>
                  <a:pt x="18" y="116"/>
                  <a:pt x="20" y="118"/>
                  <a:pt x="22" y="118"/>
                </a:cubicBezTo>
                <a:cubicBezTo>
                  <a:pt x="35" y="118"/>
                  <a:pt x="35" y="118"/>
                  <a:pt x="35" y="118"/>
                </a:cubicBezTo>
                <a:cubicBezTo>
                  <a:pt x="35" y="140"/>
                  <a:pt x="35" y="140"/>
                  <a:pt x="35" y="140"/>
                </a:cubicBezTo>
                <a:cubicBezTo>
                  <a:pt x="35" y="142"/>
                  <a:pt x="37" y="144"/>
                  <a:pt x="39" y="144"/>
                </a:cubicBezTo>
                <a:cubicBezTo>
                  <a:pt x="106" y="144"/>
                  <a:pt x="106" y="144"/>
                  <a:pt x="106" y="144"/>
                </a:cubicBezTo>
                <a:cubicBezTo>
                  <a:pt x="109" y="144"/>
                  <a:pt x="111" y="142"/>
                  <a:pt x="111" y="140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5" y="118"/>
                  <a:pt x="127" y="116"/>
                  <a:pt x="127" y="114"/>
                </a:cubicBezTo>
                <a:cubicBezTo>
                  <a:pt x="127" y="93"/>
                  <a:pt x="127" y="93"/>
                  <a:pt x="127" y="93"/>
                </a:cubicBezTo>
                <a:cubicBezTo>
                  <a:pt x="140" y="93"/>
                  <a:pt x="140" y="93"/>
                  <a:pt x="140" y="93"/>
                </a:cubicBezTo>
                <a:cubicBezTo>
                  <a:pt x="142" y="93"/>
                  <a:pt x="143" y="92"/>
                  <a:pt x="144" y="91"/>
                </a:cubicBezTo>
                <a:cubicBezTo>
                  <a:pt x="145" y="90"/>
                  <a:pt x="145" y="88"/>
                  <a:pt x="144" y="87"/>
                </a:cubicBezTo>
                <a:lnTo>
                  <a:pt x="133" y="59"/>
                </a:lnTo>
                <a:close/>
                <a:moveTo>
                  <a:pt x="68" y="102"/>
                </a:moveTo>
                <a:cubicBezTo>
                  <a:pt x="68" y="102"/>
                  <a:pt x="68" y="102"/>
                  <a:pt x="68" y="102"/>
                </a:cubicBezTo>
                <a:cubicBezTo>
                  <a:pt x="68" y="102"/>
                  <a:pt x="68" y="102"/>
                  <a:pt x="68" y="102"/>
                </a:cubicBezTo>
                <a:cubicBezTo>
                  <a:pt x="68" y="135"/>
                  <a:pt x="68" y="135"/>
                  <a:pt x="68" y="135"/>
                </a:cubicBezTo>
                <a:cubicBezTo>
                  <a:pt x="43" y="135"/>
                  <a:pt x="43" y="135"/>
                  <a:pt x="43" y="135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2"/>
                  <a:pt x="41" y="110"/>
                  <a:pt x="39" y="110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6"/>
                  <a:pt x="24" y="85"/>
                  <a:pt x="22" y="85"/>
                </a:cubicBezTo>
                <a:cubicBezTo>
                  <a:pt x="11" y="85"/>
                  <a:pt x="11" y="85"/>
                  <a:pt x="11" y="85"/>
                </a:cubicBezTo>
                <a:cubicBezTo>
                  <a:pt x="21" y="62"/>
                  <a:pt x="21" y="62"/>
                  <a:pt x="21" y="62"/>
                </a:cubicBezTo>
                <a:cubicBezTo>
                  <a:pt x="21" y="61"/>
                  <a:pt x="21" y="61"/>
                  <a:pt x="21" y="60"/>
                </a:cubicBezTo>
                <a:cubicBezTo>
                  <a:pt x="21" y="47"/>
                  <a:pt x="21" y="47"/>
                  <a:pt x="21" y="47"/>
                </a:cubicBezTo>
                <a:cubicBezTo>
                  <a:pt x="21" y="26"/>
                  <a:pt x="38" y="9"/>
                  <a:pt x="59" y="9"/>
                </a:cubicBezTo>
                <a:cubicBezTo>
                  <a:pt x="68" y="9"/>
                  <a:pt x="68" y="9"/>
                  <a:pt x="68" y="9"/>
                </a:cubicBezTo>
                <a:cubicBezTo>
                  <a:pt x="68" y="35"/>
                  <a:pt x="68" y="35"/>
                  <a:pt x="68" y="35"/>
                </a:cubicBezTo>
                <a:cubicBezTo>
                  <a:pt x="67" y="34"/>
                  <a:pt x="66" y="34"/>
                  <a:pt x="64" y="34"/>
                </a:cubicBezTo>
                <a:cubicBezTo>
                  <a:pt x="55" y="34"/>
                  <a:pt x="47" y="42"/>
                  <a:pt x="47" y="51"/>
                </a:cubicBezTo>
                <a:cubicBezTo>
                  <a:pt x="47" y="60"/>
                  <a:pt x="55" y="68"/>
                  <a:pt x="64" y="68"/>
                </a:cubicBezTo>
                <a:cubicBezTo>
                  <a:pt x="66" y="68"/>
                  <a:pt x="67" y="68"/>
                  <a:pt x="68" y="67"/>
                </a:cubicBezTo>
                <a:cubicBezTo>
                  <a:pt x="68" y="84"/>
                  <a:pt x="68" y="84"/>
                  <a:pt x="68" y="84"/>
                </a:cubicBezTo>
                <a:cubicBezTo>
                  <a:pt x="68" y="85"/>
                  <a:pt x="69" y="87"/>
                  <a:pt x="71" y="88"/>
                </a:cubicBezTo>
                <a:cubicBezTo>
                  <a:pt x="72" y="88"/>
                  <a:pt x="74" y="88"/>
                  <a:pt x="75" y="87"/>
                </a:cubicBezTo>
                <a:cubicBezTo>
                  <a:pt x="77" y="85"/>
                  <a:pt x="79" y="85"/>
                  <a:pt x="81" y="85"/>
                </a:cubicBezTo>
                <a:cubicBezTo>
                  <a:pt x="86" y="85"/>
                  <a:pt x="90" y="88"/>
                  <a:pt x="90" y="93"/>
                </a:cubicBezTo>
                <a:cubicBezTo>
                  <a:pt x="90" y="98"/>
                  <a:pt x="86" y="101"/>
                  <a:pt x="81" y="101"/>
                </a:cubicBezTo>
                <a:cubicBezTo>
                  <a:pt x="79" y="101"/>
                  <a:pt x="77" y="101"/>
                  <a:pt x="75" y="99"/>
                </a:cubicBezTo>
                <a:cubicBezTo>
                  <a:pt x="73" y="97"/>
                  <a:pt x="68" y="98"/>
                  <a:pt x="68" y="102"/>
                </a:cubicBezTo>
                <a:close/>
                <a:moveTo>
                  <a:pt x="123" y="85"/>
                </a:moveTo>
                <a:cubicBezTo>
                  <a:pt x="121" y="85"/>
                  <a:pt x="119" y="86"/>
                  <a:pt x="119" y="89"/>
                </a:cubicBezTo>
                <a:cubicBezTo>
                  <a:pt x="119" y="110"/>
                  <a:pt x="119" y="110"/>
                  <a:pt x="119" y="110"/>
                </a:cubicBezTo>
                <a:cubicBezTo>
                  <a:pt x="106" y="110"/>
                  <a:pt x="106" y="110"/>
                  <a:pt x="106" y="110"/>
                </a:cubicBezTo>
                <a:cubicBezTo>
                  <a:pt x="104" y="110"/>
                  <a:pt x="102" y="112"/>
                  <a:pt x="102" y="114"/>
                </a:cubicBezTo>
                <a:cubicBezTo>
                  <a:pt x="102" y="135"/>
                  <a:pt x="102" y="135"/>
                  <a:pt x="102" y="135"/>
                </a:cubicBezTo>
                <a:cubicBezTo>
                  <a:pt x="77" y="135"/>
                  <a:pt x="77" y="135"/>
                  <a:pt x="77" y="135"/>
                </a:cubicBezTo>
                <a:cubicBezTo>
                  <a:pt x="77" y="109"/>
                  <a:pt x="77" y="109"/>
                  <a:pt x="77" y="109"/>
                </a:cubicBezTo>
                <a:cubicBezTo>
                  <a:pt x="78" y="109"/>
                  <a:pt x="79" y="110"/>
                  <a:pt x="81" y="110"/>
                </a:cubicBezTo>
                <a:cubicBezTo>
                  <a:pt x="90" y="110"/>
                  <a:pt x="98" y="102"/>
                  <a:pt x="98" y="93"/>
                </a:cubicBezTo>
                <a:cubicBezTo>
                  <a:pt x="98" y="84"/>
                  <a:pt x="90" y="76"/>
                  <a:pt x="81" y="76"/>
                </a:cubicBezTo>
                <a:cubicBezTo>
                  <a:pt x="79" y="76"/>
                  <a:pt x="78" y="76"/>
                  <a:pt x="77" y="77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59"/>
                  <a:pt x="76" y="57"/>
                  <a:pt x="74" y="56"/>
                </a:cubicBezTo>
                <a:cubicBezTo>
                  <a:pt x="73" y="56"/>
                  <a:pt x="71" y="56"/>
                  <a:pt x="70" y="57"/>
                </a:cubicBezTo>
                <a:cubicBezTo>
                  <a:pt x="68" y="58"/>
                  <a:pt x="66" y="59"/>
                  <a:pt x="64" y="59"/>
                </a:cubicBezTo>
                <a:cubicBezTo>
                  <a:pt x="59" y="59"/>
                  <a:pt x="55" y="55"/>
                  <a:pt x="55" y="51"/>
                </a:cubicBezTo>
                <a:cubicBezTo>
                  <a:pt x="55" y="46"/>
                  <a:pt x="59" y="42"/>
                  <a:pt x="64" y="42"/>
                </a:cubicBezTo>
                <a:cubicBezTo>
                  <a:pt x="66" y="42"/>
                  <a:pt x="68" y="43"/>
                  <a:pt x="70" y="45"/>
                </a:cubicBezTo>
                <a:cubicBezTo>
                  <a:pt x="71" y="46"/>
                  <a:pt x="73" y="46"/>
                  <a:pt x="75" y="45"/>
                </a:cubicBezTo>
                <a:cubicBezTo>
                  <a:pt x="76" y="44"/>
                  <a:pt x="77" y="43"/>
                  <a:pt x="77" y="41"/>
                </a:cubicBezTo>
                <a:cubicBezTo>
                  <a:pt x="77" y="8"/>
                  <a:pt x="77" y="8"/>
                  <a:pt x="77" y="8"/>
                </a:cubicBezTo>
                <a:cubicBezTo>
                  <a:pt x="86" y="8"/>
                  <a:pt x="86" y="8"/>
                  <a:pt x="86" y="8"/>
                </a:cubicBezTo>
                <a:cubicBezTo>
                  <a:pt x="107" y="8"/>
                  <a:pt x="124" y="26"/>
                  <a:pt x="124" y="47"/>
                </a:cubicBezTo>
                <a:cubicBezTo>
                  <a:pt x="124" y="60"/>
                  <a:pt x="124" y="60"/>
                  <a:pt x="124" y="60"/>
                </a:cubicBezTo>
                <a:cubicBezTo>
                  <a:pt x="124" y="61"/>
                  <a:pt x="124" y="61"/>
                  <a:pt x="125" y="62"/>
                </a:cubicBezTo>
                <a:cubicBezTo>
                  <a:pt x="134" y="85"/>
                  <a:pt x="134" y="85"/>
                  <a:pt x="134" y="85"/>
                </a:cubicBezTo>
                <a:lnTo>
                  <a:pt x="123" y="8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78" name="Google Shape;1778;p37"/>
          <p:cNvGrpSpPr/>
          <p:nvPr/>
        </p:nvGrpSpPr>
        <p:grpSpPr>
          <a:xfrm>
            <a:off x="4383757" y="1436137"/>
            <a:ext cx="376479" cy="377583"/>
            <a:chOff x="2343093" y="3350920"/>
            <a:chExt cx="376479" cy="377583"/>
          </a:xfrm>
        </p:grpSpPr>
        <p:sp>
          <p:nvSpPr>
            <p:cNvPr id="1779" name="Google Shape;1779;p37"/>
            <p:cNvSpPr/>
            <p:nvPr/>
          </p:nvSpPr>
          <p:spPr>
            <a:xfrm>
              <a:off x="2562797" y="3437035"/>
              <a:ext cx="68451" cy="160087"/>
            </a:xfrm>
            <a:custGeom>
              <a:avLst/>
              <a:gdLst/>
              <a:ahLst/>
              <a:cxnLst/>
              <a:rect l="l" t="t" r="r" b="b"/>
              <a:pathLst>
                <a:path w="26" h="61" extrusionOk="0">
                  <a:moveTo>
                    <a:pt x="17" y="23"/>
                  </a:moveTo>
                  <a:cubicBezTo>
                    <a:pt x="17" y="26"/>
                    <a:pt x="20" y="28"/>
                    <a:pt x="23" y="27"/>
                  </a:cubicBezTo>
                  <a:cubicBezTo>
                    <a:pt x="25" y="26"/>
                    <a:pt x="26" y="25"/>
                    <a:pt x="26" y="23"/>
                  </a:cubicBezTo>
                  <a:cubicBezTo>
                    <a:pt x="26" y="18"/>
                    <a:pt x="22" y="13"/>
                    <a:pt x="17" y="11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3"/>
                    <a:pt x="16" y="2"/>
                    <a:pt x="15" y="1"/>
                  </a:cubicBezTo>
                  <a:cubicBezTo>
                    <a:pt x="12" y="0"/>
                    <a:pt x="9" y="2"/>
                    <a:pt x="9" y="5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3"/>
                    <a:pt x="0" y="18"/>
                    <a:pt x="0" y="23"/>
                  </a:cubicBezTo>
                  <a:cubicBezTo>
                    <a:pt x="0" y="30"/>
                    <a:pt x="6" y="36"/>
                    <a:pt x="13" y="36"/>
                  </a:cubicBezTo>
                  <a:cubicBezTo>
                    <a:pt x="15" y="36"/>
                    <a:pt x="16" y="37"/>
                    <a:pt x="17" y="38"/>
                  </a:cubicBezTo>
                  <a:cubicBezTo>
                    <a:pt x="19" y="42"/>
                    <a:pt x="15" y="46"/>
                    <a:pt x="11" y="44"/>
                  </a:cubicBezTo>
                  <a:cubicBezTo>
                    <a:pt x="10" y="43"/>
                    <a:pt x="9" y="41"/>
                    <a:pt x="9" y="40"/>
                  </a:cubicBezTo>
                  <a:cubicBezTo>
                    <a:pt x="9" y="37"/>
                    <a:pt x="6" y="35"/>
                    <a:pt x="3" y="36"/>
                  </a:cubicBezTo>
                  <a:cubicBezTo>
                    <a:pt x="2" y="37"/>
                    <a:pt x="1" y="38"/>
                    <a:pt x="0" y="40"/>
                  </a:cubicBezTo>
                  <a:cubicBezTo>
                    <a:pt x="0" y="45"/>
                    <a:pt x="4" y="50"/>
                    <a:pt x="9" y="52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9"/>
                    <a:pt x="12" y="59"/>
                  </a:cubicBezTo>
                  <a:cubicBezTo>
                    <a:pt x="15" y="61"/>
                    <a:pt x="17" y="58"/>
                    <a:pt x="17" y="56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2" y="50"/>
                    <a:pt x="26" y="45"/>
                    <a:pt x="26" y="40"/>
                  </a:cubicBezTo>
                  <a:cubicBezTo>
                    <a:pt x="26" y="33"/>
                    <a:pt x="20" y="27"/>
                    <a:pt x="13" y="27"/>
                  </a:cubicBezTo>
                  <a:cubicBezTo>
                    <a:pt x="12" y="27"/>
                    <a:pt x="10" y="27"/>
                    <a:pt x="9" y="25"/>
                  </a:cubicBezTo>
                  <a:cubicBezTo>
                    <a:pt x="7" y="21"/>
                    <a:pt x="12" y="17"/>
                    <a:pt x="15" y="20"/>
                  </a:cubicBezTo>
                  <a:cubicBezTo>
                    <a:pt x="17" y="20"/>
                    <a:pt x="17" y="22"/>
                    <a:pt x="17" y="2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7"/>
            <p:cNvSpPr/>
            <p:nvPr/>
          </p:nvSpPr>
          <p:spPr>
            <a:xfrm>
              <a:off x="2343093" y="3350920"/>
              <a:ext cx="376479" cy="377583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97" y="17"/>
                  </a:moveTo>
                  <a:cubicBezTo>
                    <a:pt x="96" y="17"/>
                    <a:pt x="94" y="17"/>
                    <a:pt x="93" y="17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6"/>
                    <a:pt x="87" y="0"/>
                    <a:pt x="8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0" y="138"/>
                    <a:pt x="5" y="144"/>
                    <a:pt x="1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7" y="144"/>
                    <a:pt x="93" y="138"/>
                    <a:pt x="93" y="131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4" y="110"/>
                    <a:pt x="96" y="110"/>
                    <a:pt x="97" y="110"/>
                  </a:cubicBezTo>
                  <a:cubicBezTo>
                    <a:pt x="123" y="110"/>
                    <a:pt x="144" y="89"/>
                    <a:pt x="144" y="63"/>
                  </a:cubicBezTo>
                  <a:cubicBezTo>
                    <a:pt x="144" y="38"/>
                    <a:pt x="123" y="17"/>
                    <a:pt x="97" y="17"/>
                  </a:cubicBezTo>
                  <a:close/>
                  <a:moveTo>
                    <a:pt x="12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3" y="8"/>
                    <a:pt x="85" y="10"/>
                    <a:pt x="85" y="13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0"/>
                    <a:pt x="10" y="8"/>
                    <a:pt x="12" y="8"/>
                  </a:cubicBezTo>
                  <a:close/>
                  <a:moveTo>
                    <a:pt x="80" y="135"/>
                  </a:moveTo>
                  <a:cubicBezTo>
                    <a:pt x="12" y="135"/>
                    <a:pt x="12" y="135"/>
                    <a:pt x="12" y="135"/>
                  </a:cubicBezTo>
                  <a:cubicBezTo>
                    <a:pt x="10" y="135"/>
                    <a:pt x="8" y="134"/>
                    <a:pt x="8" y="131"/>
                  </a:cubicBezTo>
                  <a:cubicBezTo>
                    <a:pt x="8" y="127"/>
                    <a:pt x="8" y="127"/>
                    <a:pt x="8" y="127"/>
                  </a:cubicBezTo>
                  <a:cubicBezTo>
                    <a:pt x="85" y="127"/>
                    <a:pt x="85" y="127"/>
                    <a:pt x="85" y="127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5" y="134"/>
                    <a:pt x="83" y="135"/>
                    <a:pt x="80" y="135"/>
                  </a:cubicBezTo>
                  <a:close/>
                  <a:moveTo>
                    <a:pt x="85" y="119"/>
                  </a:moveTo>
                  <a:cubicBezTo>
                    <a:pt x="8" y="119"/>
                    <a:pt x="8" y="119"/>
                    <a:pt x="8" y="119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59" y="34"/>
                    <a:pt x="51" y="48"/>
                    <a:pt x="51" y="63"/>
                  </a:cubicBezTo>
                  <a:cubicBezTo>
                    <a:pt x="51" y="72"/>
                    <a:pt x="53" y="80"/>
                    <a:pt x="58" y="87"/>
                  </a:cubicBezTo>
                  <a:cubicBezTo>
                    <a:pt x="51" y="104"/>
                    <a:pt x="51" y="104"/>
                    <a:pt x="51" y="104"/>
                  </a:cubicBezTo>
                  <a:cubicBezTo>
                    <a:pt x="51" y="105"/>
                    <a:pt x="51" y="107"/>
                    <a:pt x="52" y="108"/>
                  </a:cubicBezTo>
                  <a:cubicBezTo>
                    <a:pt x="53" y="109"/>
                    <a:pt x="55" y="110"/>
                    <a:pt x="56" y="109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79" y="106"/>
                    <a:pt x="82" y="107"/>
                    <a:pt x="85" y="108"/>
                  </a:cubicBezTo>
                  <a:lnTo>
                    <a:pt x="85" y="119"/>
                  </a:lnTo>
                  <a:close/>
                  <a:moveTo>
                    <a:pt x="97" y="101"/>
                  </a:moveTo>
                  <a:cubicBezTo>
                    <a:pt x="91" y="101"/>
                    <a:pt x="84" y="100"/>
                    <a:pt x="79" y="96"/>
                  </a:cubicBezTo>
                  <a:cubicBezTo>
                    <a:pt x="78" y="96"/>
                    <a:pt x="77" y="96"/>
                    <a:pt x="76" y="96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7" y="87"/>
                    <a:pt x="67" y="86"/>
                    <a:pt x="66" y="85"/>
                  </a:cubicBezTo>
                  <a:cubicBezTo>
                    <a:pt x="62" y="78"/>
                    <a:pt x="59" y="71"/>
                    <a:pt x="59" y="63"/>
                  </a:cubicBezTo>
                  <a:cubicBezTo>
                    <a:pt x="59" y="42"/>
                    <a:pt x="76" y="25"/>
                    <a:pt x="97" y="25"/>
                  </a:cubicBezTo>
                  <a:cubicBezTo>
                    <a:pt x="118" y="25"/>
                    <a:pt x="135" y="42"/>
                    <a:pt x="135" y="63"/>
                  </a:cubicBezTo>
                  <a:cubicBezTo>
                    <a:pt x="135" y="84"/>
                    <a:pt x="118" y="101"/>
                    <a:pt x="97" y="1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2385046" y="3440348"/>
              <a:ext cx="70659" cy="20977"/>
            </a:xfrm>
            <a:custGeom>
              <a:avLst/>
              <a:gdLst/>
              <a:ahLst/>
              <a:cxnLst/>
              <a:rect l="l" t="t" r="r" b="b"/>
              <a:pathLst>
                <a:path w="27" h="8" extrusionOk="0">
                  <a:moveTo>
                    <a:pt x="22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1" y="3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8"/>
                    <a:pt x="26" y="7"/>
                    <a:pt x="26" y="4"/>
                  </a:cubicBezTo>
                  <a:cubicBezTo>
                    <a:pt x="27" y="2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2385046" y="3484510"/>
              <a:ext cx="70659" cy="20977"/>
            </a:xfrm>
            <a:custGeom>
              <a:avLst/>
              <a:gdLst/>
              <a:ahLst/>
              <a:cxnLst/>
              <a:rect l="l" t="t" r="r" b="b"/>
              <a:pathLst>
                <a:path w="27" h="8" extrusionOk="0">
                  <a:moveTo>
                    <a:pt x="22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1" y="3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8"/>
                    <a:pt x="26" y="6"/>
                    <a:pt x="26" y="4"/>
                  </a:cubicBezTo>
                  <a:cubicBezTo>
                    <a:pt x="27" y="2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3" name="Google Shape;1783;p37"/>
          <p:cNvGrpSpPr/>
          <p:nvPr/>
        </p:nvGrpSpPr>
        <p:grpSpPr>
          <a:xfrm>
            <a:off x="1785392" y="1436137"/>
            <a:ext cx="377582" cy="377583"/>
            <a:chOff x="1545975" y="1544705"/>
            <a:chExt cx="377582" cy="377583"/>
          </a:xfrm>
        </p:grpSpPr>
        <p:sp>
          <p:nvSpPr>
            <p:cNvPr id="1784" name="Google Shape;1784;p37"/>
            <p:cNvSpPr/>
            <p:nvPr/>
          </p:nvSpPr>
          <p:spPr>
            <a:xfrm>
              <a:off x="1545975" y="1544705"/>
              <a:ext cx="377582" cy="228537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39" y="0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120" y="0"/>
                    <a:pt x="118" y="2"/>
                    <a:pt x="118" y="4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7" y="8"/>
                    <a:pt x="106" y="7"/>
                  </a:cubicBezTo>
                  <a:cubicBezTo>
                    <a:pt x="102" y="4"/>
                    <a:pt x="102" y="4"/>
                    <a:pt x="102" y="4"/>
                  </a:cubicBezTo>
                  <a:cubicBezTo>
                    <a:pt x="100" y="1"/>
                    <a:pt x="97" y="0"/>
                    <a:pt x="93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5" y="0"/>
                    <a:pt x="62" y="1"/>
                    <a:pt x="60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0"/>
                    <a:pt x="23" y="8"/>
                    <a:pt x="2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10"/>
                    <a:pt x="0" y="13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4"/>
                    <a:pt x="2" y="76"/>
                    <a:pt x="4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3" y="76"/>
                    <a:pt x="25" y="74"/>
                    <a:pt x="25" y="72"/>
                  </a:cubicBezTo>
                  <a:cubicBezTo>
                    <a:pt x="25" y="67"/>
                    <a:pt x="25" y="67"/>
                    <a:pt x="25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3" y="83"/>
                    <a:pt x="41" y="87"/>
                    <a:pt x="47" y="84"/>
                  </a:cubicBezTo>
                  <a:cubicBezTo>
                    <a:pt x="50" y="83"/>
                    <a:pt x="53" y="81"/>
                    <a:pt x="54" y="78"/>
                  </a:cubicBezTo>
                  <a:cubicBezTo>
                    <a:pt x="57" y="79"/>
                    <a:pt x="60" y="79"/>
                    <a:pt x="63" y="78"/>
                  </a:cubicBezTo>
                  <a:cubicBezTo>
                    <a:pt x="66" y="77"/>
                    <a:pt x="68" y="75"/>
                    <a:pt x="70" y="72"/>
                  </a:cubicBezTo>
                  <a:cubicBezTo>
                    <a:pt x="73" y="74"/>
                    <a:pt x="76" y="74"/>
                    <a:pt x="79" y="73"/>
                  </a:cubicBezTo>
                  <a:cubicBezTo>
                    <a:pt x="82" y="71"/>
                    <a:pt x="84" y="69"/>
                    <a:pt x="86" y="67"/>
                  </a:cubicBezTo>
                  <a:cubicBezTo>
                    <a:pt x="88" y="68"/>
                    <a:pt x="92" y="68"/>
                    <a:pt x="95" y="67"/>
                  </a:cubicBezTo>
                  <a:cubicBezTo>
                    <a:pt x="98" y="65"/>
                    <a:pt x="101" y="62"/>
                    <a:pt x="102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6"/>
                    <a:pt x="120" y="67"/>
                    <a:pt x="122" y="67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42" y="67"/>
                    <a:pt x="144" y="66"/>
                    <a:pt x="144" y="63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44" y="2"/>
                    <a:pt x="142" y="0"/>
                    <a:pt x="139" y="0"/>
                  </a:cubicBezTo>
                  <a:close/>
                  <a:moveTo>
                    <a:pt x="17" y="67"/>
                  </a:moveTo>
                  <a:cubicBezTo>
                    <a:pt x="8" y="67"/>
                    <a:pt x="8" y="67"/>
                    <a:pt x="8" y="6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7" y="17"/>
                    <a:pt x="17" y="17"/>
                    <a:pt x="17" y="17"/>
                  </a:cubicBezTo>
                  <a:lnTo>
                    <a:pt x="17" y="67"/>
                  </a:lnTo>
                  <a:close/>
                  <a:moveTo>
                    <a:pt x="91" y="59"/>
                  </a:moveTo>
                  <a:cubicBezTo>
                    <a:pt x="89" y="60"/>
                    <a:pt x="87" y="59"/>
                    <a:pt x="86" y="56"/>
                  </a:cubicBezTo>
                  <a:cubicBezTo>
                    <a:pt x="81" y="44"/>
                    <a:pt x="81" y="44"/>
                    <a:pt x="81" y="44"/>
                  </a:cubicBezTo>
                  <a:cubicBezTo>
                    <a:pt x="81" y="42"/>
                    <a:pt x="78" y="40"/>
                    <a:pt x="76" y="41"/>
                  </a:cubicBezTo>
                  <a:cubicBezTo>
                    <a:pt x="74" y="42"/>
                    <a:pt x="73" y="44"/>
                    <a:pt x="74" y="4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1"/>
                    <a:pt x="78" y="64"/>
                    <a:pt x="76" y="65"/>
                  </a:cubicBezTo>
                  <a:cubicBezTo>
                    <a:pt x="73" y="65"/>
                    <a:pt x="71" y="64"/>
                    <a:pt x="70" y="62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5" y="47"/>
                    <a:pt x="63" y="46"/>
                    <a:pt x="60" y="47"/>
                  </a:cubicBezTo>
                  <a:cubicBezTo>
                    <a:pt x="58" y="48"/>
                    <a:pt x="57" y="50"/>
                    <a:pt x="58" y="52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3" y="67"/>
                    <a:pt x="62" y="70"/>
                    <a:pt x="60" y="70"/>
                  </a:cubicBezTo>
                  <a:cubicBezTo>
                    <a:pt x="58" y="71"/>
                    <a:pt x="55" y="70"/>
                    <a:pt x="55" y="68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49" y="53"/>
                    <a:pt x="47" y="52"/>
                    <a:pt x="45" y="53"/>
                  </a:cubicBezTo>
                  <a:cubicBezTo>
                    <a:pt x="42" y="54"/>
                    <a:pt x="41" y="56"/>
                    <a:pt x="42" y="58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7" y="73"/>
                    <a:pt x="46" y="75"/>
                    <a:pt x="44" y="76"/>
                  </a:cubicBezTo>
                  <a:cubicBezTo>
                    <a:pt x="42" y="77"/>
                    <a:pt x="40" y="76"/>
                    <a:pt x="39" y="74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0"/>
                    <a:pt x="32" y="59"/>
                    <a:pt x="31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9"/>
                    <a:pt x="33" y="34"/>
                    <a:pt x="36" y="38"/>
                  </a:cubicBezTo>
                  <a:cubicBezTo>
                    <a:pt x="40" y="43"/>
                    <a:pt x="48" y="44"/>
                    <a:pt x="54" y="40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84" y="26"/>
                    <a:pt x="84" y="26"/>
                    <a:pt x="84" y="26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5" y="56"/>
                    <a:pt x="93" y="58"/>
                    <a:pt x="91" y="59"/>
                  </a:cubicBezTo>
                  <a:close/>
                  <a:moveTo>
                    <a:pt x="102" y="51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0" y="18"/>
                    <a:pt x="89" y="17"/>
                    <a:pt x="87" y="17"/>
                  </a:cubicBezTo>
                  <a:cubicBezTo>
                    <a:pt x="71" y="17"/>
                    <a:pt x="71" y="17"/>
                    <a:pt x="71" y="17"/>
                  </a:cubicBezTo>
                  <a:cubicBezTo>
                    <a:pt x="70" y="17"/>
                    <a:pt x="69" y="17"/>
                    <a:pt x="68" y="18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7" y="35"/>
                    <a:pt x="44" y="34"/>
                    <a:pt x="43" y="33"/>
                  </a:cubicBezTo>
                  <a:cubicBezTo>
                    <a:pt x="41" y="31"/>
                    <a:pt x="42" y="28"/>
                    <a:pt x="43" y="27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6" y="9"/>
                    <a:pt x="67" y="8"/>
                    <a:pt x="68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5" y="8"/>
                    <a:pt x="95" y="9"/>
                    <a:pt x="96" y="9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6"/>
                    <a:pt x="105" y="17"/>
                    <a:pt x="106" y="17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51"/>
                    <a:pt x="118" y="51"/>
                    <a:pt x="118" y="51"/>
                  </a:cubicBezTo>
                  <a:lnTo>
                    <a:pt x="102" y="51"/>
                  </a:lnTo>
                  <a:close/>
                  <a:moveTo>
                    <a:pt x="135" y="59"/>
                  </a:moveTo>
                  <a:cubicBezTo>
                    <a:pt x="127" y="59"/>
                    <a:pt x="127" y="59"/>
                    <a:pt x="127" y="59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35" y="8"/>
                    <a:pt x="135" y="8"/>
                    <a:pt x="135" y="8"/>
                  </a:cubicBezTo>
                  <a:lnTo>
                    <a:pt x="135" y="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37"/>
            <p:cNvSpPr/>
            <p:nvPr/>
          </p:nvSpPr>
          <p:spPr>
            <a:xfrm>
              <a:off x="1656379" y="1765513"/>
              <a:ext cx="156774" cy="156774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58" y="7"/>
                  </a:moveTo>
                  <a:cubicBezTo>
                    <a:pt x="60" y="5"/>
                    <a:pt x="59" y="3"/>
                    <a:pt x="57" y="1"/>
                  </a:cubicBezTo>
                  <a:cubicBezTo>
                    <a:pt x="55" y="0"/>
                    <a:pt x="53" y="0"/>
                    <a:pt x="51" y="2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3" y="3"/>
                    <a:pt x="36" y="0"/>
                    <a:pt x="29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29" y="60"/>
                  </a:cubicBezTo>
                  <a:cubicBezTo>
                    <a:pt x="46" y="60"/>
                    <a:pt x="59" y="47"/>
                    <a:pt x="59" y="30"/>
                  </a:cubicBezTo>
                  <a:cubicBezTo>
                    <a:pt x="59" y="24"/>
                    <a:pt x="57" y="18"/>
                    <a:pt x="54" y="13"/>
                  </a:cubicBezTo>
                  <a:lnTo>
                    <a:pt x="58" y="7"/>
                  </a:lnTo>
                  <a:close/>
                  <a:moveTo>
                    <a:pt x="51" y="30"/>
                  </a:moveTo>
                  <a:cubicBezTo>
                    <a:pt x="51" y="42"/>
                    <a:pt x="41" y="51"/>
                    <a:pt x="29" y="51"/>
                  </a:cubicBezTo>
                  <a:cubicBezTo>
                    <a:pt x="18" y="51"/>
                    <a:pt x="8" y="42"/>
                    <a:pt x="8" y="30"/>
                  </a:cubicBezTo>
                  <a:cubicBezTo>
                    <a:pt x="8" y="18"/>
                    <a:pt x="18" y="9"/>
                    <a:pt x="29" y="9"/>
                  </a:cubicBezTo>
                  <a:cubicBezTo>
                    <a:pt x="35" y="9"/>
                    <a:pt x="39" y="11"/>
                    <a:pt x="43" y="14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2" y="26"/>
                    <a:pt x="20" y="25"/>
                    <a:pt x="18" y="27"/>
                  </a:cubicBezTo>
                  <a:cubicBezTo>
                    <a:pt x="16" y="29"/>
                    <a:pt x="16" y="31"/>
                    <a:pt x="18" y="33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7" y="43"/>
                    <a:pt x="28" y="43"/>
                    <a:pt x="29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3"/>
                    <a:pt x="32" y="42"/>
                    <a:pt x="33" y="41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50" y="23"/>
                    <a:pt x="51" y="27"/>
                    <a:pt x="51" y="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08FE9F9A-C793-930A-11DE-6051DE002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3EA87090-FD8B-125E-57B5-D04E582F50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444242"/>
                </a:solidFill>
                <a:effectLst/>
                <a:latin typeface="Barlow" panose="00000500000000000000" pitchFamily="2" charset="0"/>
              </a:rPr>
              <a:t>Upgrade of the project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3F76EC66-180B-A8FA-CCAF-97765A5B964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E4919EED-D711-41C4-D0F1-AF468BA677C3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902DC6F2-C66D-9A8E-22D6-75A34128D643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DAEB74A5-A316-4031-22B7-DBAACADC456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AD98134D-32AA-AC6A-8922-42DDE3C6F33F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0F1AA522-1412-C5C0-CACF-5666B73FBFF0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8BFE92BF-F83D-9C67-D667-72C53CB2542C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358681BC-74E5-272D-D072-2BB94C121EDA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5F0FFC91-1976-5671-102A-4E7CEEAE243B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A162664A-8F5A-C933-8296-E70247305159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922D4EE3-98AB-CE63-9DD8-9D56376188B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98E3A1C9-8C04-00AA-09B5-FC2A3E5D938E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DFC3B011-1A3B-8FDC-EA60-3A6548D64907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0DC0F2DB-8211-E64A-9DE6-9C79D53840AC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A122B31E-D35D-4376-A495-CE314D04FDA2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50477BBD-9971-8082-66D1-60D1418D1B85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FCE70F09-B7F5-5782-B0DE-C97948B1483B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7C4CEB8E-A2C2-6BA4-7B5A-A156FB8DFD1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BF8B3AC4-179D-60D2-5D41-A2F9199B1B90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05CEFC1C-3307-3CE2-53CD-6220F1E3AEBA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D1AF1E0C-CE3C-C1EB-57ED-8A1555B067B1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C500DFB9-36AD-0F95-9B22-CD25D8C52B15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49E3D350-286C-B1A5-16E9-7125ABFFED9C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BF5008D0-A58F-AC6E-9CEC-9998FD0F85F7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F99529CE-AB58-4D8B-1058-7A5F7E49F8B4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91FD8E62-A11C-5FB3-09DC-A390D07EC8B1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1FC81E76-700B-D9EF-1C08-B07D42122228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9DDFC2FA-4E73-5909-BB06-C027183E8C92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372D8D51-6E00-C12D-5A87-86B905B43059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CBF0C1CD-7303-72C6-BE88-B68E76662215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CC4A15DF-9D73-8918-7DD4-EDCA67F130CF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56563AD7-12EB-8E20-A394-F3B6852442B4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7E5328E6-982C-DF95-BCF1-358F8F419F8D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395F5F3A-AEAA-4BA5-9FDC-E647147B1F86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7F0468C7-7752-5C01-63B8-D123853CF7DE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CDA3C07B-97E2-85BC-26C0-7CCF2A2177AF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DC41CE8C-A590-E1E7-50A1-6F79C32D240D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1E21D14D-46E0-035F-5F45-14B5267D891D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B432AC82-D68D-DD62-FCBC-9CD51079F1DB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BD1DE3BA-2157-9345-DBDB-889D8F813D09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F071481F-1F60-AF27-F7B0-F6DE1A007422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F4877B4F-7242-5AE3-C995-E5CE5EA2245C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0E241929-3A49-CBA4-951A-976800AFD685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06677FDB-DFB1-1E07-2051-0EE9ECB5BB79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899501A3-B65A-0DCB-AEA0-2207CB07E8D2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252272A7-6828-41F0-CCA6-66A69D23E545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08A6BD18-C2B8-68DE-04B5-084545987861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CFB671DB-4BF5-9B8B-E3DE-A8E5E58D1C9C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A934C098-8F5E-D387-5A47-F26E5D7950EA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4D05725F-B7AC-4BE0-E19E-9ACF17344933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77AE7542-4E28-6808-65F6-82B98C2C5027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EFC67DF3-2C03-CEAA-FADD-9A16CC5078A9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EC36B969-9EC2-84AF-6520-492D9D7D1B34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567B69AD-54E0-0BF4-A172-05ED8114FA97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DCF35056-401B-BEC5-FC94-D27EBBF88B02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4C428F9F-CC51-81FF-EFDC-924393470DFD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41EA8ED7-C958-9435-0741-887CFE9A2527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2803AC03-B406-B5B6-1F41-C5DCC3CF0F6F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A8E76F21-3AFD-B05C-E0DC-75236AE6B425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56A3B8E6-77CD-BCAC-B1A8-93D433A65977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C6B209AF-EB97-97E2-782C-67592C27BC78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8477A1D7-289A-C5A0-6932-1AA65607D2B8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4797CB36-E41F-4955-BB5E-1F5264A2D6A6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E2DBBC1B-87BB-EA24-574C-86EFF4857B99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2083CA0C-08DC-F6EB-A59F-CD0B2E55F3B9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0694EDFF-D93D-B488-9794-925F66E21AF2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F30D0A8E-3BB0-45F3-0017-6ABB46DC8CD9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98C9D836-577B-E817-318D-1D2D304E522D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04860F82-DA46-FDE6-0208-50541B28FA7B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F0E7DB1D-CB63-5B2F-6AC6-FC87170CA97F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AB810290-BAE8-D60F-FDFA-77AA617FC3FC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529FADAF-8CCA-60A2-4F83-29525F3C4284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921ED3B7-7E8E-F897-A9AD-1278ACC67599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43589CE8-8EAA-6C3F-79D8-2B699EB711D6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B3F31BA7-3B31-3A17-167B-D4B48DE116DE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179C47E1-ECB2-C98A-61F8-22D42191422B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FEFCDEB0-DFCF-832A-FF01-F9D60CAE188B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98F270E9-927A-CBEA-5A61-751B503BD57D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C3B86E6C-0696-E732-6028-B23AE03E7E28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036B4D2B-7D10-1E15-531A-7B35A8383BC1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B64AFC00-69AB-1BA4-62D9-9AB1B032F89E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D403274F-701B-752C-1863-EF3945D4B7E1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6A34502E-98CE-0CB2-33F9-052DBE823DD5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594FB50F-C040-656B-A11B-7A1ED4120877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C5A5F29B-BD74-AD5E-CB69-61CE29FE07F3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1E112D3A-F582-A120-4FEE-9C11E280C611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3F6B2DEB-A4F4-3D57-6270-73EA945261E4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44A64046-B89A-7A90-D40D-25A86C5710A7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E8E95643-22A3-D6E1-7A54-017798FC93E0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C2D17E2A-63B0-AAE2-F886-FD314BDB8A4F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773B3C3A-694A-0BB6-C946-B75F3FE490E0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51F2653B-226A-CA77-182B-1C0B2318ADC6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D46F8C2A-E8DE-D4B3-F382-CABB79A73F30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FDF4C7C0-C341-287E-B7B2-7E21512B013F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F7544E35-1B94-6CA3-C900-8B1585A35094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DC9803C9-AFCE-0DF8-3570-95323AE7403B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96315004-6452-5DD0-93BC-2495E28C3788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E444276C-4813-D2D6-A955-EBBAAAF0FBE6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F681C6D2-D1B9-0DD0-75A3-E121CEA4B324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7E0C00E4-D87B-0918-61D5-3D20AF85DE69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B9CF61FA-2549-8C8D-C16F-A3CED1EA1E28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63C648AB-E36C-92F6-5DC9-1C2ECFE5F326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7C761C3F-0997-70F4-C9FC-DDF62450307B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5BAED59D-FEB1-A69C-B7CC-6FA3E5AB910E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36559831-E321-0130-DA67-1DCBDC91A68E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96382F70-39A4-5A44-ECD6-77308D13198B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1E544DB8-0F65-A19F-A18F-3F51F2520CD8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55FC4F16-911E-AAC4-A38A-BA58A057FBD6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9983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>
          <a:extLst>
            <a:ext uri="{FF2B5EF4-FFF2-40B4-BE49-F238E27FC236}">
              <a16:creationId xmlns:a16="http://schemas.microsoft.com/office/drawing/2014/main" id="{BF42A05E-A1D7-6D91-0C9F-F907793F8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9">
            <a:extLst>
              <a:ext uri="{FF2B5EF4-FFF2-40B4-BE49-F238E27FC236}">
                <a16:creationId xmlns:a16="http://schemas.microsoft.com/office/drawing/2014/main" id="{1B47DBBB-3F3A-27A6-B679-2AEE87791F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Các nâng cấp</a:t>
            </a:r>
            <a:endParaRPr/>
          </a:p>
        </p:txBody>
      </p:sp>
      <p:sp>
        <p:nvSpPr>
          <p:cNvPr id="1822" name="Google Shape;1822;p39">
            <a:extLst>
              <a:ext uri="{FF2B5EF4-FFF2-40B4-BE49-F238E27FC236}">
                <a16:creationId xmlns:a16="http://schemas.microsoft.com/office/drawing/2014/main" id="{CF63FEF7-6F3B-1DE8-BF2E-0150A63BA14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/>
              <a:t>Giao diện</a:t>
            </a:r>
            <a:r>
              <a:rPr lang="en-US"/>
              <a:t> Wizard UI</a:t>
            </a:r>
            <a:r>
              <a:rPr lang="vi-VN"/>
              <a:t> Streamlit chuyên nghiệp,có điều hướng, phân tích, chỉnh sửa</a:t>
            </a:r>
            <a:endParaRPr/>
          </a:p>
        </p:txBody>
      </p:sp>
      <p:sp>
        <p:nvSpPr>
          <p:cNvPr id="1823" name="Google Shape;1823;p39">
            <a:extLst>
              <a:ext uri="{FF2B5EF4-FFF2-40B4-BE49-F238E27FC236}">
                <a16:creationId xmlns:a16="http://schemas.microsoft.com/office/drawing/2014/main" id="{5CFCB29A-BCE2-CE83-DEED-BEB14A95A7F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84799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/>
              <a:t>Chia module rõ ràng</a:t>
            </a:r>
            <a:endParaRPr/>
          </a:p>
        </p:txBody>
      </p:sp>
      <p:sp>
        <p:nvSpPr>
          <p:cNvPr id="1824" name="Google Shape;1824;p39">
            <a:extLst>
              <a:ext uri="{FF2B5EF4-FFF2-40B4-BE49-F238E27FC236}">
                <a16:creationId xmlns:a16="http://schemas.microsoft.com/office/drawing/2014/main" id="{8D4D3A7C-11CE-71DA-1445-EE10AB4E6DA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20000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FAISS integration (GPU acceleration), Best K = 9</a:t>
            </a:r>
          </a:p>
          <a:p>
            <a:pPr marL="0" lvl="0" indent="0"/>
            <a:r>
              <a:rPr lang="en-US"/>
              <a:t>89% -&gt; </a:t>
            </a:r>
            <a:r>
              <a:rPr lang="en-GB"/>
              <a:t>90.9% accuracy (Best performer)</a:t>
            </a:r>
            <a:endParaRPr/>
          </a:p>
        </p:txBody>
      </p:sp>
      <p:sp>
        <p:nvSpPr>
          <p:cNvPr id="1825" name="Google Shape;1825;p39">
            <a:extLst>
              <a:ext uri="{FF2B5EF4-FFF2-40B4-BE49-F238E27FC236}">
                <a16:creationId xmlns:a16="http://schemas.microsoft.com/office/drawing/2014/main" id="{B5DF7E61-457E-14C7-663B-DE0537FC51D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384799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/>
              <a:t>Cost Complexity Pruning</a:t>
            </a:r>
            <a:endParaRPr lang="en-US"/>
          </a:p>
          <a:p>
            <a:pPr marL="0" lvl="0" indent="0"/>
            <a:r>
              <a:rPr lang="en-GB"/>
              <a:t>68% -&gt; 77.2% accuracy</a:t>
            </a:r>
            <a:endParaRPr/>
          </a:p>
        </p:txBody>
      </p:sp>
      <p:sp>
        <p:nvSpPr>
          <p:cNvPr id="1826" name="Google Shape;1826;p39">
            <a:extLst>
              <a:ext uri="{FF2B5EF4-FFF2-40B4-BE49-F238E27FC236}">
                <a16:creationId xmlns:a16="http://schemas.microsoft.com/office/drawing/2014/main" id="{A7C60F7D-7722-332B-A331-453DDFF0AC71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0000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vi-VN"/>
              <a:t>Giao diện</a:t>
            </a:r>
            <a:endParaRPr/>
          </a:p>
        </p:txBody>
      </p:sp>
      <p:sp>
        <p:nvSpPr>
          <p:cNvPr id="1827" name="Google Shape;1827;p39">
            <a:extLst>
              <a:ext uri="{FF2B5EF4-FFF2-40B4-BE49-F238E27FC236}">
                <a16:creationId xmlns:a16="http://schemas.microsoft.com/office/drawing/2014/main" id="{02F16EBC-6711-3D98-A807-3A638A24A375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386146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Kiến trúc </a:t>
            </a:r>
            <a:endParaRPr/>
          </a:p>
        </p:txBody>
      </p:sp>
      <p:sp>
        <p:nvSpPr>
          <p:cNvPr id="1828" name="Google Shape;1828;p39">
            <a:extLst>
              <a:ext uri="{FF2B5EF4-FFF2-40B4-BE49-F238E27FC236}">
                <a16:creationId xmlns:a16="http://schemas.microsoft.com/office/drawing/2014/main" id="{DF607C6D-D946-5C88-0CCE-E0E1F832037B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050943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Vectorization</a:t>
            </a:r>
            <a:endParaRPr/>
          </a:p>
        </p:txBody>
      </p:sp>
      <p:sp>
        <p:nvSpPr>
          <p:cNvPr id="1829" name="Google Shape;1829;p39">
            <a:extLst>
              <a:ext uri="{FF2B5EF4-FFF2-40B4-BE49-F238E27FC236}">
                <a16:creationId xmlns:a16="http://schemas.microsoft.com/office/drawing/2014/main" id="{3AD37EBE-D36B-319D-0250-187E22E7AE1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049598" y="1887000"/>
            <a:ext cx="2434002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SVD optimization + caching</a:t>
            </a:r>
          </a:p>
          <a:p>
            <a:r>
              <a:rPr lang="en-GB"/>
              <a:t>Sentence-BERT + GPU</a:t>
            </a:r>
          </a:p>
        </p:txBody>
      </p:sp>
      <p:sp>
        <p:nvSpPr>
          <p:cNvPr id="1830" name="Google Shape;1830;p39">
            <a:extLst>
              <a:ext uri="{FF2B5EF4-FFF2-40B4-BE49-F238E27FC236}">
                <a16:creationId xmlns:a16="http://schemas.microsoft.com/office/drawing/2014/main" id="{7BD40091-F544-C40A-34C5-AADB4CC2D9F7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49598" y="36848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88.7% accuracy (Fastest)</a:t>
            </a:r>
            <a:endParaRPr/>
          </a:p>
        </p:txBody>
      </p:sp>
      <p:sp>
        <p:nvSpPr>
          <p:cNvPr id="1831" name="Google Shape;1831;p39">
            <a:extLst>
              <a:ext uri="{FF2B5EF4-FFF2-40B4-BE49-F238E27FC236}">
                <a16:creationId xmlns:a16="http://schemas.microsoft.com/office/drawing/2014/main" id="{805373F7-CD95-6AA1-BCF5-D0E33B0EF2F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720000" y="3366424"/>
            <a:ext cx="2374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KNN Model</a:t>
            </a:r>
            <a:endParaRPr/>
          </a:p>
        </p:txBody>
      </p:sp>
      <p:sp>
        <p:nvSpPr>
          <p:cNvPr id="1832" name="Google Shape;1832;p39">
            <a:extLst>
              <a:ext uri="{FF2B5EF4-FFF2-40B4-BE49-F238E27FC236}">
                <a16:creationId xmlns:a16="http://schemas.microsoft.com/office/drawing/2014/main" id="{A77002C3-D02B-5FD4-2F5F-3B880BDFC782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386146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Decision Tree</a:t>
            </a:r>
            <a:endParaRPr/>
          </a:p>
        </p:txBody>
      </p:sp>
      <p:sp>
        <p:nvSpPr>
          <p:cNvPr id="1833" name="Google Shape;1833;p39">
            <a:extLst>
              <a:ext uri="{FF2B5EF4-FFF2-40B4-BE49-F238E27FC236}">
                <a16:creationId xmlns:a16="http://schemas.microsoft.com/office/drawing/2014/main" id="{0E15C598-9424-0C67-91A7-0F0F7ACB964B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050943" y="336642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Naive Bayes</a:t>
            </a:r>
            <a:endParaRPr/>
          </a:p>
        </p:txBody>
      </p:sp>
      <p:sp>
        <p:nvSpPr>
          <p:cNvPr id="1834" name="Google Shape;1834;p39">
            <a:extLst>
              <a:ext uri="{FF2B5EF4-FFF2-40B4-BE49-F238E27FC236}">
                <a16:creationId xmlns:a16="http://schemas.microsoft.com/office/drawing/2014/main" id="{BA745FF4-FFC2-F8EA-477A-21748A050A1F}"/>
              </a:ext>
            </a:extLst>
          </p:cNvPr>
          <p:cNvSpPr/>
          <p:nvPr/>
        </p:nvSpPr>
        <p:spPr>
          <a:xfrm>
            <a:off x="7046948" y="1104472"/>
            <a:ext cx="379790" cy="378687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2" y="70"/>
                </a:moveTo>
                <a:cubicBezTo>
                  <a:pt x="3" y="71"/>
                  <a:pt x="4" y="71"/>
                  <a:pt x="5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33" y="84"/>
                  <a:pt x="41" y="94"/>
                  <a:pt x="52" y="101"/>
                </a:cubicBezTo>
                <a:cubicBezTo>
                  <a:pt x="52" y="116"/>
                  <a:pt x="52" y="139"/>
                  <a:pt x="52" y="140"/>
                </a:cubicBezTo>
                <a:cubicBezTo>
                  <a:pt x="52" y="142"/>
                  <a:pt x="54" y="144"/>
                  <a:pt x="56" y="144"/>
                </a:cubicBezTo>
                <a:cubicBezTo>
                  <a:pt x="107" y="144"/>
                  <a:pt x="107" y="144"/>
                  <a:pt x="107" y="144"/>
                </a:cubicBezTo>
                <a:cubicBezTo>
                  <a:pt x="109" y="144"/>
                  <a:pt x="111" y="142"/>
                  <a:pt x="111" y="140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6" y="118"/>
                  <a:pt x="128" y="116"/>
                  <a:pt x="128" y="114"/>
                </a:cubicBezTo>
                <a:cubicBezTo>
                  <a:pt x="128" y="93"/>
                  <a:pt x="128" y="93"/>
                  <a:pt x="128" y="93"/>
                </a:cubicBezTo>
                <a:cubicBezTo>
                  <a:pt x="140" y="93"/>
                  <a:pt x="140" y="93"/>
                  <a:pt x="140" y="93"/>
                </a:cubicBezTo>
                <a:cubicBezTo>
                  <a:pt x="141" y="93"/>
                  <a:pt x="142" y="92"/>
                  <a:pt x="143" y="92"/>
                </a:cubicBezTo>
                <a:cubicBezTo>
                  <a:pt x="144" y="91"/>
                  <a:pt x="145" y="89"/>
                  <a:pt x="144" y="87"/>
                </a:cubicBezTo>
                <a:cubicBezTo>
                  <a:pt x="133" y="59"/>
                  <a:pt x="133" y="59"/>
                  <a:pt x="133" y="59"/>
                </a:cubicBezTo>
                <a:cubicBezTo>
                  <a:pt x="133" y="46"/>
                  <a:pt x="133" y="46"/>
                  <a:pt x="133" y="46"/>
                </a:cubicBezTo>
                <a:cubicBezTo>
                  <a:pt x="133" y="21"/>
                  <a:pt x="112" y="0"/>
                  <a:pt x="87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57" y="0"/>
                  <a:pt x="36" y="15"/>
                  <a:pt x="29" y="38"/>
                </a:cubicBezTo>
                <a:cubicBezTo>
                  <a:pt x="5" y="38"/>
                  <a:pt x="5" y="38"/>
                  <a:pt x="5" y="38"/>
                </a:cubicBezTo>
                <a:cubicBezTo>
                  <a:pt x="3" y="38"/>
                  <a:pt x="2" y="39"/>
                  <a:pt x="1" y="40"/>
                </a:cubicBezTo>
                <a:cubicBezTo>
                  <a:pt x="1" y="41"/>
                  <a:pt x="1" y="43"/>
                  <a:pt x="1" y="44"/>
                </a:cubicBezTo>
                <a:cubicBezTo>
                  <a:pt x="8" y="55"/>
                  <a:pt x="8" y="55"/>
                  <a:pt x="8" y="55"/>
                </a:cubicBezTo>
                <a:cubicBezTo>
                  <a:pt x="1" y="65"/>
                  <a:pt x="1" y="65"/>
                  <a:pt x="1" y="65"/>
                </a:cubicBezTo>
                <a:cubicBezTo>
                  <a:pt x="0" y="66"/>
                  <a:pt x="1" y="68"/>
                  <a:pt x="2" y="70"/>
                </a:cubicBezTo>
                <a:close/>
                <a:moveTo>
                  <a:pt x="81" y="8"/>
                </a:moveTo>
                <a:cubicBezTo>
                  <a:pt x="87" y="8"/>
                  <a:pt x="87" y="8"/>
                  <a:pt x="87" y="8"/>
                </a:cubicBezTo>
                <a:cubicBezTo>
                  <a:pt x="108" y="8"/>
                  <a:pt x="125" y="25"/>
                  <a:pt x="125" y="46"/>
                </a:cubicBezTo>
                <a:cubicBezTo>
                  <a:pt x="125" y="60"/>
                  <a:pt x="125" y="60"/>
                  <a:pt x="125" y="60"/>
                </a:cubicBezTo>
                <a:cubicBezTo>
                  <a:pt x="125" y="61"/>
                  <a:pt x="125" y="61"/>
                  <a:pt x="125" y="62"/>
                </a:cubicBezTo>
                <a:cubicBezTo>
                  <a:pt x="134" y="84"/>
                  <a:pt x="134" y="84"/>
                  <a:pt x="134" y="84"/>
                </a:cubicBezTo>
                <a:cubicBezTo>
                  <a:pt x="123" y="84"/>
                  <a:pt x="123" y="84"/>
                  <a:pt x="123" y="84"/>
                </a:cubicBezTo>
                <a:cubicBezTo>
                  <a:pt x="121" y="84"/>
                  <a:pt x="119" y="86"/>
                  <a:pt x="119" y="89"/>
                </a:cubicBezTo>
                <a:cubicBezTo>
                  <a:pt x="119" y="110"/>
                  <a:pt x="119" y="110"/>
                  <a:pt x="119" y="110"/>
                </a:cubicBezTo>
                <a:cubicBezTo>
                  <a:pt x="107" y="110"/>
                  <a:pt x="107" y="110"/>
                  <a:pt x="107" y="110"/>
                </a:cubicBezTo>
                <a:cubicBezTo>
                  <a:pt x="104" y="110"/>
                  <a:pt x="102" y="111"/>
                  <a:pt x="102" y="114"/>
                </a:cubicBezTo>
                <a:cubicBezTo>
                  <a:pt x="102" y="135"/>
                  <a:pt x="102" y="135"/>
                  <a:pt x="102" y="135"/>
                </a:cubicBezTo>
                <a:cubicBezTo>
                  <a:pt x="60" y="135"/>
                  <a:pt x="60" y="135"/>
                  <a:pt x="60" y="135"/>
                </a:cubicBezTo>
                <a:cubicBezTo>
                  <a:pt x="60" y="127"/>
                  <a:pt x="60" y="110"/>
                  <a:pt x="60" y="99"/>
                </a:cubicBezTo>
                <a:cubicBezTo>
                  <a:pt x="60" y="97"/>
                  <a:pt x="59" y="96"/>
                  <a:pt x="58" y="95"/>
                </a:cubicBezTo>
                <a:cubicBezTo>
                  <a:pt x="47" y="89"/>
                  <a:pt x="39" y="78"/>
                  <a:pt x="36" y="66"/>
                </a:cubicBezTo>
                <a:cubicBezTo>
                  <a:pt x="41" y="59"/>
                  <a:pt x="41" y="59"/>
                  <a:pt x="41" y="59"/>
                </a:cubicBezTo>
                <a:cubicBezTo>
                  <a:pt x="43" y="59"/>
                  <a:pt x="43" y="59"/>
                  <a:pt x="43" y="59"/>
                </a:cubicBezTo>
                <a:cubicBezTo>
                  <a:pt x="46" y="78"/>
                  <a:pt x="62" y="93"/>
                  <a:pt x="81" y="93"/>
                </a:cubicBezTo>
                <a:cubicBezTo>
                  <a:pt x="102" y="93"/>
                  <a:pt x="119" y="76"/>
                  <a:pt x="119" y="55"/>
                </a:cubicBezTo>
                <a:cubicBezTo>
                  <a:pt x="119" y="34"/>
                  <a:pt x="102" y="17"/>
                  <a:pt x="81" y="17"/>
                </a:cubicBezTo>
                <a:cubicBezTo>
                  <a:pt x="62" y="17"/>
                  <a:pt x="46" y="32"/>
                  <a:pt x="43" y="51"/>
                </a:cubicBezTo>
                <a:cubicBezTo>
                  <a:pt x="41" y="51"/>
                  <a:pt x="41" y="51"/>
                  <a:pt x="41" y="51"/>
                </a:cubicBezTo>
                <a:cubicBezTo>
                  <a:pt x="36" y="43"/>
                  <a:pt x="36" y="43"/>
                  <a:pt x="36" y="43"/>
                </a:cubicBezTo>
                <a:cubicBezTo>
                  <a:pt x="42" y="23"/>
                  <a:pt x="60" y="8"/>
                  <a:pt x="81" y="8"/>
                </a:cubicBezTo>
                <a:close/>
                <a:moveTo>
                  <a:pt x="60" y="59"/>
                </a:moveTo>
                <a:cubicBezTo>
                  <a:pt x="62" y="69"/>
                  <a:pt x="71" y="76"/>
                  <a:pt x="81" y="76"/>
                </a:cubicBezTo>
                <a:cubicBezTo>
                  <a:pt x="92" y="76"/>
                  <a:pt x="102" y="67"/>
                  <a:pt x="102" y="56"/>
                </a:cubicBezTo>
                <a:cubicBezTo>
                  <a:pt x="103" y="44"/>
                  <a:pt x="93" y="34"/>
                  <a:pt x="81" y="34"/>
                </a:cubicBezTo>
                <a:cubicBezTo>
                  <a:pt x="71" y="34"/>
                  <a:pt x="62" y="41"/>
                  <a:pt x="60" y="51"/>
                </a:cubicBezTo>
                <a:cubicBezTo>
                  <a:pt x="52" y="51"/>
                  <a:pt x="52" y="51"/>
                  <a:pt x="52" y="51"/>
                </a:cubicBezTo>
                <a:cubicBezTo>
                  <a:pt x="54" y="36"/>
                  <a:pt x="67" y="25"/>
                  <a:pt x="82" y="25"/>
                </a:cubicBezTo>
                <a:cubicBezTo>
                  <a:pt x="98" y="26"/>
                  <a:pt x="110" y="39"/>
                  <a:pt x="111" y="54"/>
                </a:cubicBezTo>
                <a:cubicBezTo>
                  <a:pt x="111" y="71"/>
                  <a:pt x="97" y="84"/>
                  <a:pt x="81" y="84"/>
                </a:cubicBezTo>
                <a:cubicBezTo>
                  <a:pt x="66" y="84"/>
                  <a:pt x="54" y="73"/>
                  <a:pt x="52" y="59"/>
                </a:cubicBezTo>
                <a:lnTo>
                  <a:pt x="60" y="59"/>
                </a:lnTo>
                <a:close/>
                <a:moveTo>
                  <a:pt x="81" y="51"/>
                </a:moveTo>
                <a:cubicBezTo>
                  <a:pt x="69" y="51"/>
                  <a:pt x="69" y="51"/>
                  <a:pt x="69" y="51"/>
                </a:cubicBezTo>
                <a:cubicBezTo>
                  <a:pt x="71" y="45"/>
                  <a:pt x="76" y="42"/>
                  <a:pt x="82" y="42"/>
                </a:cubicBezTo>
                <a:cubicBezTo>
                  <a:pt x="88" y="43"/>
                  <a:pt x="93" y="48"/>
                  <a:pt x="94" y="54"/>
                </a:cubicBezTo>
                <a:cubicBezTo>
                  <a:pt x="94" y="61"/>
                  <a:pt x="88" y="67"/>
                  <a:pt x="81" y="67"/>
                </a:cubicBezTo>
                <a:cubicBezTo>
                  <a:pt x="76" y="67"/>
                  <a:pt x="71" y="64"/>
                  <a:pt x="69" y="59"/>
                </a:cubicBezTo>
                <a:cubicBezTo>
                  <a:pt x="81" y="59"/>
                  <a:pt x="81" y="59"/>
                  <a:pt x="81" y="59"/>
                </a:cubicBezTo>
                <a:cubicBezTo>
                  <a:pt x="84" y="59"/>
                  <a:pt x="86" y="57"/>
                  <a:pt x="85" y="54"/>
                </a:cubicBezTo>
                <a:cubicBezTo>
                  <a:pt x="85" y="52"/>
                  <a:pt x="83" y="51"/>
                  <a:pt x="81" y="51"/>
                </a:cubicBezTo>
                <a:close/>
                <a:moveTo>
                  <a:pt x="28" y="46"/>
                </a:moveTo>
                <a:cubicBezTo>
                  <a:pt x="34" y="55"/>
                  <a:pt x="34" y="55"/>
                  <a:pt x="34" y="55"/>
                </a:cubicBezTo>
                <a:cubicBezTo>
                  <a:pt x="28" y="63"/>
                  <a:pt x="28" y="63"/>
                  <a:pt x="28" y="63"/>
                </a:cubicBezTo>
                <a:cubicBezTo>
                  <a:pt x="13" y="63"/>
                  <a:pt x="13" y="63"/>
                  <a:pt x="13" y="63"/>
                </a:cubicBezTo>
                <a:cubicBezTo>
                  <a:pt x="17" y="57"/>
                  <a:pt x="17" y="57"/>
                  <a:pt x="17" y="57"/>
                </a:cubicBezTo>
                <a:cubicBezTo>
                  <a:pt x="18" y="56"/>
                  <a:pt x="18" y="54"/>
                  <a:pt x="17" y="52"/>
                </a:cubicBezTo>
                <a:cubicBezTo>
                  <a:pt x="13" y="46"/>
                  <a:pt x="13" y="46"/>
                  <a:pt x="13" y="46"/>
                </a:cubicBezTo>
                <a:lnTo>
                  <a:pt x="28" y="4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5" name="Google Shape;1835;p39">
            <a:extLst>
              <a:ext uri="{FF2B5EF4-FFF2-40B4-BE49-F238E27FC236}">
                <a16:creationId xmlns:a16="http://schemas.microsoft.com/office/drawing/2014/main" id="{B27D9474-A47A-BC2A-8A4F-44C0C17AEDF6}"/>
              </a:ext>
            </a:extLst>
          </p:cNvPr>
          <p:cNvSpPr/>
          <p:nvPr/>
        </p:nvSpPr>
        <p:spPr>
          <a:xfrm>
            <a:off x="4382151" y="2895687"/>
            <a:ext cx="379790" cy="378687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118" y="44"/>
                </a:moveTo>
                <a:cubicBezTo>
                  <a:pt x="116" y="42"/>
                  <a:pt x="114" y="42"/>
                  <a:pt x="112" y="43"/>
                </a:cubicBezTo>
                <a:cubicBezTo>
                  <a:pt x="111" y="44"/>
                  <a:pt x="111" y="45"/>
                  <a:pt x="111" y="47"/>
                </a:cubicBezTo>
                <a:cubicBezTo>
                  <a:pt x="111" y="59"/>
                  <a:pt x="111" y="59"/>
                  <a:pt x="111" y="59"/>
                </a:cubicBezTo>
                <a:cubicBezTo>
                  <a:pt x="98" y="59"/>
                  <a:pt x="98" y="59"/>
                  <a:pt x="98" y="59"/>
                </a:cubicBezTo>
                <a:cubicBezTo>
                  <a:pt x="94" y="59"/>
                  <a:pt x="89" y="60"/>
                  <a:pt x="85" y="61"/>
                </a:cubicBezTo>
                <a:cubicBezTo>
                  <a:pt x="85" y="34"/>
                  <a:pt x="85" y="34"/>
                  <a:pt x="85" y="34"/>
                </a:cubicBezTo>
                <a:cubicBezTo>
                  <a:pt x="98" y="34"/>
                  <a:pt x="98" y="34"/>
                  <a:pt x="98" y="34"/>
                </a:cubicBezTo>
                <a:cubicBezTo>
                  <a:pt x="100" y="34"/>
                  <a:pt x="101" y="33"/>
                  <a:pt x="102" y="31"/>
                </a:cubicBezTo>
                <a:cubicBezTo>
                  <a:pt x="102" y="30"/>
                  <a:pt x="102" y="28"/>
                  <a:pt x="101" y="27"/>
                </a:cubicBezTo>
                <a:cubicBezTo>
                  <a:pt x="76" y="1"/>
                  <a:pt x="76" y="1"/>
                  <a:pt x="76" y="1"/>
                </a:cubicBezTo>
                <a:cubicBezTo>
                  <a:pt x="74" y="0"/>
                  <a:pt x="71" y="0"/>
                  <a:pt x="70" y="1"/>
                </a:cubicBezTo>
                <a:cubicBezTo>
                  <a:pt x="44" y="27"/>
                  <a:pt x="44" y="27"/>
                  <a:pt x="44" y="27"/>
                </a:cubicBezTo>
                <a:cubicBezTo>
                  <a:pt x="43" y="28"/>
                  <a:pt x="43" y="30"/>
                  <a:pt x="43" y="31"/>
                </a:cubicBezTo>
                <a:cubicBezTo>
                  <a:pt x="44" y="33"/>
                  <a:pt x="46" y="34"/>
                  <a:pt x="47" y="34"/>
                </a:cubicBezTo>
                <a:cubicBezTo>
                  <a:pt x="60" y="34"/>
                  <a:pt x="60" y="34"/>
                  <a:pt x="60" y="34"/>
                </a:cubicBezTo>
                <a:cubicBezTo>
                  <a:pt x="60" y="61"/>
                  <a:pt x="60" y="61"/>
                  <a:pt x="60" y="61"/>
                </a:cubicBezTo>
                <a:cubicBezTo>
                  <a:pt x="56" y="60"/>
                  <a:pt x="52" y="59"/>
                  <a:pt x="4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34" y="47"/>
                  <a:pt x="34" y="47"/>
                  <a:pt x="34" y="47"/>
                </a:cubicBezTo>
                <a:cubicBezTo>
                  <a:pt x="34" y="45"/>
                  <a:pt x="34" y="44"/>
                  <a:pt x="33" y="43"/>
                </a:cubicBezTo>
                <a:cubicBezTo>
                  <a:pt x="31" y="42"/>
                  <a:pt x="29" y="42"/>
                  <a:pt x="27" y="44"/>
                </a:cubicBezTo>
                <a:cubicBezTo>
                  <a:pt x="2" y="69"/>
                  <a:pt x="2" y="69"/>
                  <a:pt x="2" y="69"/>
                </a:cubicBezTo>
                <a:cubicBezTo>
                  <a:pt x="0" y="71"/>
                  <a:pt x="0" y="73"/>
                  <a:pt x="2" y="75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8" y="101"/>
                  <a:pt x="30" y="102"/>
                  <a:pt x="32" y="101"/>
                </a:cubicBezTo>
                <a:cubicBezTo>
                  <a:pt x="33" y="100"/>
                  <a:pt x="34" y="99"/>
                  <a:pt x="34" y="97"/>
                </a:cubicBezTo>
                <a:cubicBezTo>
                  <a:pt x="34" y="85"/>
                  <a:pt x="34" y="85"/>
                  <a:pt x="34" y="85"/>
                </a:cubicBezTo>
                <a:cubicBezTo>
                  <a:pt x="47" y="85"/>
                  <a:pt x="47" y="85"/>
                  <a:pt x="47" y="85"/>
                </a:cubicBezTo>
                <a:cubicBezTo>
                  <a:pt x="54" y="85"/>
                  <a:pt x="60" y="90"/>
                  <a:pt x="60" y="97"/>
                </a:cubicBezTo>
                <a:cubicBezTo>
                  <a:pt x="60" y="140"/>
                  <a:pt x="60" y="140"/>
                  <a:pt x="60" y="140"/>
                </a:cubicBezTo>
                <a:cubicBezTo>
                  <a:pt x="60" y="142"/>
                  <a:pt x="62" y="144"/>
                  <a:pt x="64" y="144"/>
                </a:cubicBezTo>
                <a:cubicBezTo>
                  <a:pt x="81" y="144"/>
                  <a:pt x="81" y="144"/>
                  <a:pt x="81" y="144"/>
                </a:cubicBezTo>
                <a:cubicBezTo>
                  <a:pt x="83" y="144"/>
                  <a:pt x="85" y="142"/>
                  <a:pt x="85" y="140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0"/>
                  <a:pt x="91" y="85"/>
                  <a:pt x="98" y="85"/>
                </a:cubicBezTo>
                <a:cubicBezTo>
                  <a:pt x="111" y="85"/>
                  <a:pt x="111" y="85"/>
                  <a:pt x="111" y="85"/>
                </a:cubicBezTo>
                <a:cubicBezTo>
                  <a:pt x="111" y="97"/>
                  <a:pt x="111" y="97"/>
                  <a:pt x="111" y="97"/>
                </a:cubicBezTo>
                <a:cubicBezTo>
                  <a:pt x="111" y="98"/>
                  <a:pt x="111" y="100"/>
                  <a:pt x="112" y="100"/>
                </a:cubicBezTo>
                <a:cubicBezTo>
                  <a:pt x="114" y="102"/>
                  <a:pt x="116" y="102"/>
                  <a:pt x="118" y="100"/>
                </a:cubicBezTo>
                <a:cubicBezTo>
                  <a:pt x="143" y="75"/>
                  <a:pt x="143" y="75"/>
                  <a:pt x="143" y="75"/>
                </a:cubicBezTo>
                <a:cubicBezTo>
                  <a:pt x="145" y="74"/>
                  <a:pt x="145" y="72"/>
                  <a:pt x="144" y="70"/>
                </a:cubicBezTo>
                <a:cubicBezTo>
                  <a:pt x="144" y="70"/>
                  <a:pt x="144" y="69"/>
                  <a:pt x="143" y="69"/>
                </a:cubicBezTo>
                <a:lnTo>
                  <a:pt x="118" y="44"/>
                </a:lnTo>
                <a:close/>
                <a:moveTo>
                  <a:pt x="58" y="25"/>
                </a:moveTo>
                <a:cubicBezTo>
                  <a:pt x="73" y="10"/>
                  <a:pt x="73" y="10"/>
                  <a:pt x="73" y="10"/>
                </a:cubicBezTo>
                <a:cubicBezTo>
                  <a:pt x="88" y="25"/>
                  <a:pt x="88" y="25"/>
                  <a:pt x="88" y="25"/>
                </a:cubicBezTo>
                <a:cubicBezTo>
                  <a:pt x="79" y="25"/>
                  <a:pt x="67" y="25"/>
                  <a:pt x="58" y="25"/>
                </a:cubicBezTo>
                <a:close/>
                <a:moveTo>
                  <a:pt x="68" y="34"/>
                </a:moveTo>
                <a:cubicBezTo>
                  <a:pt x="77" y="34"/>
                  <a:pt x="77" y="34"/>
                  <a:pt x="77" y="34"/>
                </a:cubicBezTo>
                <a:cubicBezTo>
                  <a:pt x="77" y="66"/>
                  <a:pt x="77" y="66"/>
                  <a:pt x="77" y="66"/>
                </a:cubicBezTo>
                <a:cubicBezTo>
                  <a:pt x="75" y="67"/>
                  <a:pt x="74" y="68"/>
                  <a:pt x="73" y="69"/>
                </a:cubicBezTo>
                <a:cubicBezTo>
                  <a:pt x="71" y="68"/>
                  <a:pt x="70" y="67"/>
                  <a:pt x="68" y="66"/>
                </a:cubicBezTo>
                <a:lnTo>
                  <a:pt x="68" y="34"/>
                </a:lnTo>
                <a:close/>
                <a:moveTo>
                  <a:pt x="77" y="135"/>
                </a:moveTo>
                <a:cubicBezTo>
                  <a:pt x="68" y="135"/>
                  <a:pt x="68" y="135"/>
                  <a:pt x="68" y="135"/>
                </a:cubicBezTo>
                <a:cubicBezTo>
                  <a:pt x="68" y="97"/>
                  <a:pt x="68" y="97"/>
                  <a:pt x="68" y="97"/>
                </a:cubicBezTo>
                <a:cubicBezTo>
                  <a:pt x="68" y="86"/>
                  <a:pt x="59" y="76"/>
                  <a:pt x="47" y="76"/>
                </a:cubicBezTo>
                <a:cubicBezTo>
                  <a:pt x="30" y="76"/>
                  <a:pt x="30" y="76"/>
                  <a:pt x="30" y="76"/>
                </a:cubicBezTo>
                <a:cubicBezTo>
                  <a:pt x="28" y="76"/>
                  <a:pt x="26" y="78"/>
                  <a:pt x="26" y="80"/>
                </a:cubicBezTo>
                <a:cubicBezTo>
                  <a:pt x="26" y="87"/>
                  <a:pt x="26" y="87"/>
                  <a:pt x="26" y="87"/>
                </a:cubicBezTo>
                <a:cubicBezTo>
                  <a:pt x="11" y="72"/>
                  <a:pt x="11" y="72"/>
                  <a:pt x="11" y="72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64"/>
                  <a:pt x="26" y="64"/>
                  <a:pt x="26" y="64"/>
                </a:cubicBezTo>
                <a:cubicBezTo>
                  <a:pt x="26" y="66"/>
                  <a:pt x="28" y="68"/>
                  <a:pt x="30" y="68"/>
                </a:cubicBezTo>
                <a:cubicBezTo>
                  <a:pt x="47" y="68"/>
                  <a:pt x="47" y="68"/>
                  <a:pt x="47" y="68"/>
                </a:cubicBezTo>
                <a:cubicBezTo>
                  <a:pt x="64" y="68"/>
                  <a:pt x="77" y="81"/>
                  <a:pt x="77" y="97"/>
                </a:cubicBezTo>
                <a:lnTo>
                  <a:pt x="77" y="135"/>
                </a:lnTo>
                <a:close/>
                <a:moveTo>
                  <a:pt x="119" y="87"/>
                </a:moveTo>
                <a:cubicBezTo>
                  <a:pt x="119" y="80"/>
                  <a:pt x="119" y="80"/>
                  <a:pt x="119" y="80"/>
                </a:cubicBezTo>
                <a:cubicBezTo>
                  <a:pt x="119" y="78"/>
                  <a:pt x="117" y="76"/>
                  <a:pt x="115" y="76"/>
                </a:cubicBezTo>
                <a:cubicBezTo>
                  <a:pt x="98" y="76"/>
                  <a:pt x="98" y="76"/>
                  <a:pt x="98" y="76"/>
                </a:cubicBezTo>
                <a:cubicBezTo>
                  <a:pt x="92" y="76"/>
                  <a:pt x="86" y="79"/>
                  <a:pt x="82" y="83"/>
                </a:cubicBezTo>
                <a:cubicBezTo>
                  <a:pt x="81" y="80"/>
                  <a:pt x="80" y="78"/>
                  <a:pt x="78" y="75"/>
                </a:cubicBezTo>
                <a:cubicBezTo>
                  <a:pt x="84" y="70"/>
                  <a:pt x="91" y="68"/>
                  <a:pt x="98" y="68"/>
                </a:cubicBezTo>
                <a:cubicBezTo>
                  <a:pt x="115" y="68"/>
                  <a:pt x="115" y="68"/>
                  <a:pt x="115" y="68"/>
                </a:cubicBezTo>
                <a:cubicBezTo>
                  <a:pt x="117" y="68"/>
                  <a:pt x="119" y="66"/>
                  <a:pt x="119" y="64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34" y="72"/>
                  <a:pt x="134" y="72"/>
                  <a:pt x="134" y="72"/>
                </a:cubicBezTo>
                <a:lnTo>
                  <a:pt x="119" y="8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6" name="Google Shape;1836;p39">
            <a:extLst>
              <a:ext uri="{FF2B5EF4-FFF2-40B4-BE49-F238E27FC236}">
                <a16:creationId xmlns:a16="http://schemas.microsoft.com/office/drawing/2014/main" id="{E5001A40-4402-98D3-80C6-2037674BE7EF}"/>
              </a:ext>
            </a:extLst>
          </p:cNvPr>
          <p:cNvSpPr/>
          <p:nvPr/>
        </p:nvSpPr>
        <p:spPr>
          <a:xfrm>
            <a:off x="1735571" y="2896239"/>
            <a:ext cx="343357" cy="377583"/>
          </a:xfrm>
          <a:custGeom>
            <a:avLst/>
            <a:gdLst/>
            <a:ahLst/>
            <a:cxnLst/>
            <a:rect l="l" t="t" r="r" b="b"/>
            <a:pathLst>
              <a:path w="131" h="144" extrusionOk="0">
                <a:moveTo>
                  <a:pt x="4" y="108"/>
                </a:moveTo>
                <a:cubicBezTo>
                  <a:pt x="7" y="114"/>
                  <a:pt x="15" y="116"/>
                  <a:pt x="21" y="112"/>
                </a:cubicBezTo>
                <a:cubicBezTo>
                  <a:pt x="24" y="111"/>
                  <a:pt x="28" y="107"/>
                  <a:pt x="31" y="102"/>
                </a:cubicBezTo>
                <a:cubicBezTo>
                  <a:pt x="37" y="110"/>
                  <a:pt x="46" y="115"/>
                  <a:pt x="57" y="117"/>
                </a:cubicBezTo>
                <a:cubicBezTo>
                  <a:pt x="54" y="122"/>
                  <a:pt x="53" y="128"/>
                  <a:pt x="53" y="131"/>
                </a:cubicBezTo>
                <a:cubicBezTo>
                  <a:pt x="53" y="138"/>
                  <a:pt x="59" y="144"/>
                  <a:pt x="66" y="144"/>
                </a:cubicBezTo>
                <a:cubicBezTo>
                  <a:pt x="73" y="144"/>
                  <a:pt x="78" y="138"/>
                  <a:pt x="78" y="131"/>
                </a:cubicBezTo>
                <a:cubicBezTo>
                  <a:pt x="78" y="128"/>
                  <a:pt x="77" y="122"/>
                  <a:pt x="75" y="117"/>
                </a:cubicBezTo>
                <a:cubicBezTo>
                  <a:pt x="85" y="115"/>
                  <a:pt x="94" y="110"/>
                  <a:pt x="100" y="102"/>
                </a:cubicBezTo>
                <a:cubicBezTo>
                  <a:pt x="103" y="107"/>
                  <a:pt x="108" y="111"/>
                  <a:pt x="110" y="112"/>
                </a:cubicBezTo>
                <a:cubicBezTo>
                  <a:pt x="116" y="116"/>
                  <a:pt x="124" y="114"/>
                  <a:pt x="128" y="108"/>
                </a:cubicBezTo>
                <a:cubicBezTo>
                  <a:pt x="131" y="102"/>
                  <a:pt x="129" y="94"/>
                  <a:pt x="123" y="90"/>
                </a:cubicBezTo>
                <a:cubicBezTo>
                  <a:pt x="120" y="89"/>
                  <a:pt x="115" y="87"/>
                  <a:pt x="110" y="87"/>
                </a:cubicBezTo>
                <a:cubicBezTo>
                  <a:pt x="111" y="82"/>
                  <a:pt x="112" y="77"/>
                  <a:pt x="112" y="72"/>
                </a:cubicBezTo>
                <a:cubicBezTo>
                  <a:pt x="112" y="67"/>
                  <a:pt x="111" y="62"/>
                  <a:pt x="110" y="57"/>
                </a:cubicBezTo>
                <a:cubicBezTo>
                  <a:pt x="115" y="57"/>
                  <a:pt x="120" y="55"/>
                  <a:pt x="123" y="53"/>
                </a:cubicBezTo>
                <a:cubicBezTo>
                  <a:pt x="129" y="50"/>
                  <a:pt x="131" y="42"/>
                  <a:pt x="128" y="36"/>
                </a:cubicBezTo>
                <a:cubicBezTo>
                  <a:pt x="124" y="30"/>
                  <a:pt x="116" y="28"/>
                  <a:pt x="110" y="32"/>
                </a:cubicBezTo>
                <a:cubicBezTo>
                  <a:pt x="108" y="33"/>
                  <a:pt x="103" y="37"/>
                  <a:pt x="100" y="41"/>
                </a:cubicBezTo>
                <a:cubicBezTo>
                  <a:pt x="94" y="34"/>
                  <a:pt x="85" y="29"/>
                  <a:pt x="75" y="26"/>
                </a:cubicBezTo>
                <a:cubicBezTo>
                  <a:pt x="77" y="22"/>
                  <a:pt x="78" y="16"/>
                  <a:pt x="78" y="13"/>
                </a:cubicBezTo>
                <a:cubicBezTo>
                  <a:pt x="78" y="6"/>
                  <a:pt x="73" y="0"/>
                  <a:pt x="66" y="0"/>
                </a:cubicBezTo>
                <a:cubicBezTo>
                  <a:pt x="59" y="0"/>
                  <a:pt x="53" y="6"/>
                  <a:pt x="53" y="13"/>
                </a:cubicBezTo>
                <a:cubicBezTo>
                  <a:pt x="53" y="16"/>
                  <a:pt x="54" y="22"/>
                  <a:pt x="57" y="26"/>
                </a:cubicBezTo>
                <a:cubicBezTo>
                  <a:pt x="46" y="29"/>
                  <a:pt x="37" y="34"/>
                  <a:pt x="31" y="41"/>
                </a:cubicBezTo>
                <a:cubicBezTo>
                  <a:pt x="28" y="37"/>
                  <a:pt x="24" y="33"/>
                  <a:pt x="21" y="32"/>
                </a:cubicBezTo>
                <a:cubicBezTo>
                  <a:pt x="15" y="28"/>
                  <a:pt x="7" y="30"/>
                  <a:pt x="4" y="36"/>
                </a:cubicBezTo>
                <a:cubicBezTo>
                  <a:pt x="0" y="42"/>
                  <a:pt x="2" y="50"/>
                  <a:pt x="8" y="53"/>
                </a:cubicBezTo>
                <a:cubicBezTo>
                  <a:pt x="11" y="55"/>
                  <a:pt x="17" y="57"/>
                  <a:pt x="22" y="57"/>
                </a:cubicBezTo>
                <a:cubicBezTo>
                  <a:pt x="20" y="62"/>
                  <a:pt x="19" y="67"/>
                  <a:pt x="19" y="72"/>
                </a:cubicBezTo>
                <a:cubicBezTo>
                  <a:pt x="19" y="77"/>
                  <a:pt x="20" y="82"/>
                  <a:pt x="22" y="87"/>
                </a:cubicBezTo>
                <a:cubicBezTo>
                  <a:pt x="16" y="87"/>
                  <a:pt x="11" y="89"/>
                  <a:pt x="8" y="90"/>
                </a:cubicBezTo>
                <a:cubicBezTo>
                  <a:pt x="2" y="94"/>
                  <a:pt x="0" y="102"/>
                  <a:pt x="4" y="108"/>
                </a:cubicBezTo>
                <a:close/>
                <a:moveTo>
                  <a:pt x="31" y="57"/>
                </a:moveTo>
                <a:cubicBezTo>
                  <a:pt x="38" y="61"/>
                  <a:pt x="38" y="61"/>
                  <a:pt x="38" y="61"/>
                </a:cubicBezTo>
                <a:cubicBezTo>
                  <a:pt x="37" y="64"/>
                  <a:pt x="36" y="68"/>
                  <a:pt x="36" y="72"/>
                </a:cubicBezTo>
                <a:cubicBezTo>
                  <a:pt x="36" y="76"/>
                  <a:pt x="37" y="79"/>
                  <a:pt x="38" y="83"/>
                </a:cubicBezTo>
                <a:cubicBezTo>
                  <a:pt x="31" y="87"/>
                  <a:pt x="31" y="87"/>
                  <a:pt x="31" y="87"/>
                </a:cubicBezTo>
                <a:cubicBezTo>
                  <a:pt x="29" y="82"/>
                  <a:pt x="28" y="77"/>
                  <a:pt x="28" y="72"/>
                </a:cubicBezTo>
                <a:cubicBezTo>
                  <a:pt x="28" y="67"/>
                  <a:pt x="29" y="61"/>
                  <a:pt x="31" y="57"/>
                </a:cubicBezTo>
                <a:close/>
                <a:moveTo>
                  <a:pt x="104" y="72"/>
                </a:moveTo>
                <a:cubicBezTo>
                  <a:pt x="104" y="77"/>
                  <a:pt x="102" y="82"/>
                  <a:pt x="100" y="87"/>
                </a:cubicBezTo>
                <a:cubicBezTo>
                  <a:pt x="93" y="83"/>
                  <a:pt x="93" y="83"/>
                  <a:pt x="93" y="83"/>
                </a:cubicBezTo>
                <a:cubicBezTo>
                  <a:pt x="94" y="79"/>
                  <a:pt x="95" y="76"/>
                  <a:pt x="95" y="72"/>
                </a:cubicBezTo>
                <a:cubicBezTo>
                  <a:pt x="95" y="68"/>
                  <a:pt x="94" y="64"/>
                  <a:pt x="93" y="61"/>
                </a:cubicBezTo>
                <a:cubicBezTo>
                  <a:pt x="100" y="57"/>
                  <a:pt x="100" y="57"/>
                  <a:pt x="100" y="57"/>
                </a:cubicBezTo>
                <a:cubicBezTo>
                  <a:pt x="102" y="61"/>
                  <a:pt x="104" y="67"/>
                  <a:pt x="104" y="72"/>
                </a:cubicBezTo>
                <a:close/>
                <a:moveTo>
                  <a:pt x="87" y="72"/>
                </a:moveTo>
                <a:cubicBezTo>
                  <a:pt x="87" y="74"/>
                  <a:pt x="86" y="77"/>
                  <a:pt x="86" y="79"/>
                </a:cubicBezTo>
                <a:cubicBezTo>
                  <a:pt x="74" y="72"/>
                  <a:pt x="74" y="72"/>
                  <a:pt x="74" y="72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67"/>
                  <a:pt x="87" y="70"/>
                  <a:pt x="87" y="72"/>
                </a:cubicBezTo>
                <a:close/>
                <a:moveTo>
                  <a:pt x="61" y="93"/>
                </a:moveTo>
                <a:cubicBezTo>
                  <a:pt x="57" y="92"/>
                  <a:pt x="53" y="89"/>
                  <a:pt x="50" y="86"/>
                </a:cubicBezTo>
                <a:cubicBezTo>
                  <a:pt x="61" y="79"/>
                  <a:pt x="61" y="79"/>
                  <a:pt x="61" y="79"/>
                </a:cubicBezTo>
                <a:lnTo>
                  <a:pt x="61" y="93"/>
                </a:lnTo>
                <a:close/>
                <a:moveTo>
                  <a:pt x="70" y="79"/>
                </a:moveTo>
                <a:cubicBezTo>
                  <a:pt x="81" y="86"/>
                  <a:pt x="81" y="86"/>
                  <a:pt x="81" y="86"/>
                </a:cubicBezTo>
                <a:cubicBezTo>
                  <a:pt x="78" y="89"/>
                  <a:pt x="74" y="92"/>
                  <a:pt x="70" y="93"/>
                </a:cubicBezTo>
                <a:lnTo>
                  <a:pt x="70" y="79"/>
                </a:lnTo>
                <a:close/>
                <a:moveTo>
                  <a:pt x="70" y="65"/>
                </a:moveTo>
                <a:cubicBezTo>
                  <a:pt x="70" y="51"/>
                  <a:pt x="70" y="51"/>
                  <a:pt x="70" y="51"/>
                </a:cubicBezTo>
                <a:cubicBezTo>
                  <a:pt x="74" y="52"/>
                  <a:pt x="78" y="55"/>
                  <a:pt x="81" y="58"/>
                </a:cubicBezTo>
                <a:lnTo>
                  <a:pt x="70" y="65"/>
                </a:lnTo>
                <a:close/>
                <a:moveTo>
                  <a:pt x="61" y="65"/>
                </a:moveTo>
                <a:cubicBezTo>
                  <a:pt x="50" y="58"/>
                  <a:pt x="50" y="58"/>
                  <a:pt x="50" y="58"/>
                </a:cubicBezTo>
                <a:cubicBezTo>
                  <a:pt x="53" y="55"/>
                  <a:pt x="57" y="52"/>
                  <a:pt x="61" y="51"/>
                </a:cubicBezTo>
                <a:lnTo>
                  <a:pt x="61" y="65"/>
                </a:lnTo>
                <a:close/>
                <a:moveTo>
                  <a:pt x="57" y="72"/>
                </a:moveTo>
                <a:cubicBezTo>
                  <a:pt x="46" y="79"/>
                  <a:pt x="46" y="79"/>
                  <a:pt x="46" y="79"/>
                </a:cubicBezTo>
                <a:cubicBezTo>
                  <a:pt x="45" y="77"/>
                  <a:pt x="45" y="74"/>
                  <a:pt x="45" y="72"/>
                </a:cubicBezTo>
                <a:cubicBezTo>
                  <a:pt x="45" y="70"/>
                  <a:pt x="45" y="67"/>
                  <a:pt x="46" y="65"/>
                </a:cubicBezTo>
                <a:lnTo>
                  <a:pt x="57" y="72"/>
                </a:lnTo>
                <a:close/>
                <a:moveTo>
                  <a:pt x="35" y="94"/>
                </a:moveTo>
                <a:cubicBezTo>
                  <a:pt x="43" y="90"/>
                  <a:pt x="43" y="90"/>
                  <a:pt x="43" y="90"/>
                </a:cubicBezTo>
                <a:cubicBezTo>
                  <a:pt x="47" y="96"/>
                  <a:pt x="54" y="100"/>
                  <a:pt x="61" y="101"/>
                </a:cubicBezTo>
                <a:cubicBezTo>
                  <a:pt x="61" y="110"/>
                  <a:pt x="61" y="110"/>
                  <a:pt x="61" y="110"/>
                </a:cubicBezTo>
                <a:cubicBezTo>
                  <a:pt x="51" y="108"/>
                  <a:pt x="41" y="103"/>
                  <a:pt x="35" y="94"/>
                </a:cubicBezTo>
                <a:close/>
                <a:moveTo>
                  <a:pt x="66" y="135"/>
                </a:moveTo>
                <a:cubicBezTo>
                  <a:pt x="63" y="135"/>
                  <a:pt x="61" y="134"/>
                  <a:pt x="61" y="131"/>
                </a:cubicBezTo>
                <a:cubicBezTo>
                  <a:pt x="61" y="128"/>
                  <a:pt x="63" y="121"/>
                  <a:pt x="66" y="119"/>
                </a:cubicBezTo>
                <a:cubicBezTo>
                  <a:pt x="68" y="121"/>
                  <a:pt x="70" y="128"/>
                  <a:pt x="70" y="131"/>
                </a:cubicBezTo>
                <a:cubicBezTo>
                  <a:pt x="70" y="134"/>
                  <a:pt x="68" y="135"/>
                  <a:pt x="66" y="135"/>
                </a:cubicBezTo>
                <a:close/>
                <a:moveTo>
                  <a:pt x="70" y="110"/>
                </a:moveTo>
                <a:cubicBezTo>
                  <a:pt x="70" y="101"/>
                  <a:pt x="70" y="101"/>
                  <a:pt x="70" y="101"/>
                </a:cubicBezTo>
                <a:cubicBezTo>
                  <a:pt x="78" y="100"/>
                  <a:pt x="84" y="96"/>
                  <a:pt x="89" y="90"/>
                </a:cubicBezTo>
                <a:cubicBezTo>
                  <a:pt x="96" y="94"/>
                  <a:pt x="96" y="94"/>
                  <a:pt x="96" y="94"/>
                </a:cubicBezTo>
                <a:cubicBezTo>
                  <a:pt x="90" y="103"/>
                  <a:pt x="81" y="108"/>
                  <a:pt x="70" y="110"/>
                </a:cubicBezTo>
                <a:close/>
                <a:moveTo>
                  <a:pt x="119" y="98"/>
                </a:moveTo>
                <a:cubicBezTo>
                  <a:pt x="121" y="99"/>
                  <a:pt x="122" y="102"/>
                  <a:pt x="120" y="104"/>
                </a:cubicBezTo>
                <a:cubicBezTo>
                  <a:pt x="119" y="106"/>
                  <a:pt x="117" y="106"/>
                  <a:pt x="115" y="105"/>
                </a:cubicBezTo>
                <a:cubicBezTo>
                  <a:pt x="112" y="104"/>
                  <a:pt x="107" y="98"/>
                  <a:pt x="106" y="95"/>
                </a:cubicBezTo>
                <a:cubicBezTo>
                  <a:pt x="109" y="95"/>
                  <a:pt x="116" y="96"/>
                  <a:pt x="119" y="98"/>
                </a:cubicBezTo>
                <a:close/>
                <a:moveTo>
                  <a:pt x="115" y="39"/>
                </a:moveTo>
                <a:cubicBezTo>
                  <a:pt x="117" y="38"/>
                  <a:pt x="119" y="38"/>
                  <a:pt x="120" y="40"/>
                </a:cubicBezTo>
                <a:cubicBezTo>
                  <a:pt x="122" y="42"/>
                  <a:pt x="121" y="45"/>
                  <a:pt x="119" y="46"/>
                </a:cubicBezTo>
                <a:cubicBezTo>
                  <a:pt x="116" y="48"/>
                  <a:pt x="109" y="49"/>
                  <a:pt x="106" y="49"/>
                </a:cubicBezTo>
                <a:cubicBezTo>
                  <a:pt x="107" y="45"/>
                  <a:pt x="112" y="40"/>
                  <a:pt x="115" y="39"/>
                </a:cubicBezTo>
                <a:close/>
                <a:moveTo>
                  <a:pt x="96" y="49"/>
                </a:moveTo>
                <a:cubicBezTo>
                  <a:pt x="89" y="54"/>
                  <a:pt x="89" y="54"/>
                  <a:pt x="89" y="54"/>
                </a:cubicBezTo>
                <a:cubicBezTo>
                  <a:pt x="84" y="48"/>
                  <a:pt x="78" y="44"/>
                  <a:pt x="70" y="43"/>
                </a:cubicBezTo>
                <a:cubicBezTo>
                  <a:pt x="70" y="34"/>
                  <a:pt x="70" y="34"/>
                  <a:pt x="70" y="34"/>
                </a:cubicBezTo>
                <a:cubicBezTo>
                  <a:pt x="81" y="35"/>
                  <a:pt x="90" y="41"/>
                  <a:pt x="96" y="49"/>
                </a:cubicBezTo>
                <a:close/>
                <a:moveTo>
                  <a:pt x="66" y="8"/>
                </a:moveTo>
                <a:cubicBezTo>
                  <a:pt x="68" y="8"/>
                  <a:pt x="70" y="10"/>
                  <a:pt x="70" y="13"/>
                </a:cubicBezTo>
                <a:cubicBezTo>
                  <a:pt x="70" y="16"/>
                  <a:pt x="68" y="22"/>
                  <a:pt x="66" y="25"/>
                </a:cubicBezTo>
                <a:cubicBezTo>
                  <a:pt x="63" y="22"/>
                  <a:pt x="61" y="16"/>
                  <a:pt x="61" y="13"/>
                </a:cubicBezTo>
                <a:cubicBezTo>
                  <a:pt x="61" y="10"/>
                  <a:pt x="63" y="8"/>
                  <a:pt x="66" y="8"/>
                </a:cubicBezTo>
                <a:close/>
                <a:moveTo>
                  <a:pt x="61" y="34"/>
                </a:moveTo>
                <a:cubicBezTo>
                  <a:pt x="61" y="43"/>
                  <a:pt x="61" y="43"/>
                  <a:pt x="61" y="43"/>
                </a:cubicBezTo>
                <a:cubicBezTo>
                  <a:pt x="54" y="44"/>
                  <a:pt x="47" y="48"/>
                  <a:pt x="43" y="54"/>
                </a:cubicBezTo>
                <a:cubicBezTo>
                  <a:pt x="35" y="49"/>
                  <a:pt x="35" y="49"/>
                  <a:pt x="35" y="49"/>
                </a:cubicBezTo>
                <a:cubicBezTo>
                  <a:pt x="41" y="41"/>
                  <a:pt x="51" y="35"/>
                  <a:pt x="61" y="34"/>
                </a:cubicBezTo>
                <a:close/>
                <a:moveTo>
                  <a:pt x="12" y="46"/>
                </a:moveTo>
                <a:cubicBezTo>
                  <a:pt x="10" y="45"/>
                  <a:pt x="10" y="42"/>
                  <a:pt x="11" y="40"/>
                </a:cubicBezTo>
                <a:cubicBezTo>
                  <a:pt x="12" y="38"/>
                  <a:pt x="15" y="38"/>
                  <a:pt x="17" y="39"/>
                </a:cubicBezTo>
                <a:cubicBezTo>
                  <a:pt x="19" y="40"/>
                  <a:pt x="24" y="45"/>
                  <a:pt x="25" y="49"/>
                </a:cubicBezTo>
                <a:cubicBezTo>
                  <a:pt x="22" y="49"/>
                  <a:pt x="15" y="48"/>
                  <a:pt x="12" y="46"/>
                </a:cubicBezTo>
                <a:close/>
                <a:moveTo>
                  <a:pt x="12" y="98"/>
                </a:moveTo>
                <a:cubicBezTo>
                  <a:pt x="15" y="96"/>
                  <a:pt x="22" y="95"/>
                  <a:pt x="25" y="95"/>
                </a:cubicBezTo>
                <a:cubicBezTo>
                  <a:pt x="24" y="99"/>
                  <a:pt x="19" y="104"/>
                  <a:pt x="17" y="105"/>
                </a:cubicBezTo>
                <a:cubicBezTo>
                  <a:pt x="15" y="106"/>
                  <a:pt x="12" y="106"/>
                  <a:pt x="11" y="104"/>
                </a:cubicBezTo>
                <a:cubicBezTo>
                  <a:pt x="10" y="102"/>
                  <a:pt x="10" y="99"/>
                  <a:pt x="12" y="9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37" name="Google Shape;1837;p39">
            <a:extLst>
              <a:ext uri="{FF2B5EF4-FFF2-40B4-BE49-F238E27FC236}">
                <a16:creationId xmlns:a16="http://schemas.microsoft.com/office/drawing/2014/main" id="{FBDB2C53-3B98-D288-60A3-3F1A5DD54C95}"/>
              </a:ext>
            </a:extLst>
          </p:cNvPr>
          <p:cNvGrpSpPr/>
          <p:nvPr/>
        </p:nvGrpSpPr>
        <p:grpSpPr>
          <a:xfrm>
            <a:off x="7048603" y="2896239"/>
            <a:ext cx="376479" cy="377583"/>
            <a:chOff x="7247244" y="2741488"/>
            <a:chExt cx="376479" cy="377583"/>
          </a:xfrm>
        </p:grpSpPr>
        <p:sp>
          <p:nvSpPr>
            <p:cNvPr id="1838" name="Google Shape;1838;p39">
              <a:extLst>
                <a:ext uri="{FF2B5EF4-FFF2-40B4-BE49-F238E27FC236}">
                  <a16:creationId xmlns:a16="http://schemas.microsoft.com/office/drawing/2014/main" id="{6AB36BA4-17DF-0EDD-DA65-41E8CFE8486A}"/>
                </a:ext>
              </a:extLst>
            </p:cNvPr>
            <p:cNvSpPr/>
            <p:nvPr/>
          </p:nvSpPr>
          <p:spPr>
            <a:xfrm>
              <a:off x="7291406" y="2830916"/>
              <a:ext cx="20977" cy="44162"/>
            </a:xfrm>
            <a:custGeom>
              <a:avLst/>
              <a:gdLst/>
              <a:ahLst/>
              <a:cxnLst/>
              <a:rect l="l" t="t" r="r" b="b"/>
              <a:pathLst>
                <a:path w="8" h="17" extrusionOk="0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7"/>
                    <a:pt x="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39">
              <a:extLst>
                <a:ext uri="{FF2B5EF4-FFF2-40B4-BE49-F238E27FC236}">
                  <a16:creationId xmlns:a16="http://schemas.microsoft.com/office/drawing/2014/main" id="{416EE84F-A3D2-D416-9C5D-6506640EAA95}"/>
                </a:ext>
              </a:extLst>
            </p:cNvPr>
            <p:cNvSpPr/>
            <p:nvPr/>
          </p:nvSpPr>
          <p:spPr>
            <a:xfrm>
              <a:off x="7333359" y="2807730"/>
              <a:ext cx="23185" cy="67347"/>
            </a:xfrm>
            <a:custGeom>
              <a:avLst/>
              <a:gdLst/>
              <a:ahLst/>
              <a:cxnLst/>
              <a:rect l="l" t="t" r="r" b="b"/>
              <a:pathLst>
                <a:path w="9" h="26" extrusionOk="0">
                  <a:moveTo>
                    <a:pt x="5" y="26"/>
                  </a:moveTo>
                  <a:cubicBezTo>
                    <a:pt x="7" y="26"/>
                    <a:pt x="9" y="24"/>
                    <a:pt x="9" y="22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5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39">
              <a:extLst>
                <a:ext uri="{FF2B5EF4-FFF2-40B4-BE49-F238E27FC236}">
                  <a16:creationId xmlns:a16="http://schemas.microsoft.com/office/drawing/2014/main" id="{238A1FDA-6D4E-0C79-0764-F144F127385C}"/>
                </a:ext>
              </a:extLst>
            </p:cNvPr>
            <p:cNvSpPr/>
            <p:nvPr/>
          </p:nvSpPr>
          <p:spPr>
            <a:xfrm>
              <a:off x="7377521" y="2786754"/>
              <a:ext cx="24289" cy="88324"/>
            </a:xfrm>
            <a:custGeom>
              <a:avLst/>
              <a:gdLst/>
              <a:ahLst/>
              <a:cxnLst/>
              <a:rect l="l" t="t" r="r" b="b"/>
              <a:pathLst>
                <a:path w="9" h="34" extrusionOk="0">
                  <a:moveTo>
                    <a:pt x="4" y="34"/>
                  </a:moveTo>
                  <a:cubicBezTo>
                    <a:pt x="7" y="34"/>
                    <a:pt x="9" y="32"/>
                    <a:pt x="9" y="3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2" y="34"/>
                    <a:pt x="4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39">
              <a:extLst>
                <a:ext uri="{FF2B5EF4-FFF2-40B4-BE49-F238E27FC236}">
                  <a16:creationId xmlns:a16="http://schemas.microsoft.com/office/drawing/2014/main" id="{B45B6CBA-DA25-C3C4-C4D8-031626BE7EDC}"/>
                </a:ext>
              </a:extLst>
            </p:cNvPr>
            <p:cNvSpPr/>
            <p:nvPr/>
          </p:nvSpPr>
          <p:spPr>
            <a:xfrm>
              <a:off x="7268221" y="2941320"/>
              <a:ext cx="88323" cy="89428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7"/>
                  </a:moveTo>
                  <a:cubicBezTo>
                    <a:pt x="34" y="8"/>
                    <a:pt x="2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4"/>
                    <a:pt x="17" y="34"/>
                  </a:cubicBezTo>
                  <a:cubicBezTo>
                    <a:pt x="27" y="34"/>
                    <a:pt x="34" y="27"/>
                    <a:pt x="34" y="17"/>
                  </a:cubicBezTo>
                  <a:close/>
                  <a:moveTo>
                    <a:pt x="17" y="26"/>
                  </a:moveTo>
                  <a:cubicBezTo>
                    <a:pt x="13" y="26"/>
                    <a:pt x="9" y="22"/>
                    <a:pt x="9" y="17"/>
                  </a:cubicBezTo>
                  <a:cubicBezTo>
                    <a:pt x="9" y="13"/>
                    <a:pt x="13" y="9"/>
                    <a:pt x="17" y="9"/>
                  </a:cubicBezTo>
                  <a:cubicBezTo>
                    <a:pt x="22" y="9"/>
                    <a:pt x="26" y="13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39">
              <a:extLst>
                <a:ext uri="{FF2B5EF4-FFF2-40B4-BE49-F238E27FC236}">
                  <a16:creationId xmlns:a16="http://schemas.microsoft.com/office/drawing/2014/main" id="{6790531C-639E-6E9D-92E2-DA61B3B480B3}"/>
                </a:ext>
              </a:extLst>
            </p:cNvPr>
            <p:cNvSpPr/>
            <p:nvPr/>
          </p:nvSpPr>
          <p:spPr>
            <a:xfrm>
              <a:off x="7380833" y="2941320"/>
              <a:ext cx="86115" cy="89428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33" y="17"/>
                  </a:moveTo>
                  <a:cubicBezTo>
                    <a:pt x="33" y="8"/>
                    <a:pt x="26" y="0"/>
                    <a:pt x="16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7"/>
                    <a:pt x="7" y="34"/>
                    <a:pt x="16" y="34"/>
                  </a:cubicBezTo>
                  <a:cubicBezTo>
                    <a:pt x="26" y="34"/>
                    <a:pt x="33" y="27"/>
                    <a:pt x="33" y="17"/>
                  </a:cubicBezTo>
                  <a:close/>
                  <a:moveTo>
                    <a:pt x="16" y="26"/>
                  </a:moveTo>
                  <a:cubicBezTo>
                    <a:pt x="12" y="26"/>
                    <a:pt x="8" y="22"/>
                    <a:pt x="8" y="17"/>
                  </a:cubicBezTo>
                  <a:cubicBezTo>
                    <a:pt x="8" y="13"/>
                    <a:pt x="12" y="9"/>
                    <a:pt x="16" y="9"/>
                  </a:cubicBezTo>
                  <a:cubicBezTo>
                    <a:pt x="21" y="9"/>
                    <a:pt x="25" y="13"/>
                    <a:pt x="25" y="17"/>
                  </a:cubicBezTo>
                  <a:cubicBezTo>
                    <a:pt x="25" y="22"/>
                    <a:pt x="21" y="26"/>
                    <a:pt x="16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39">
              <a:extLst>
                <a:ext uri="{FF2B5EF4-FFF2-40B4-BE49-F238E27FC236}">
                  <a16:creationId xmlns:a16="http://schemas.microsoft.com/office/drawing/2014/main" id="{BBE872E0-BA3B-4B58-CE8A-E4A67CCEE579}"/>
                </a:ext>
              </a:extLst>
            </p:cNvPr>
            <p:cNvSpPr/>
            <p:nvPr/>
          </p:nvSpPr>
          <p:spPr>
            <a:xfrm>
              <a:off x="7247244" y="2741488"/>
              <a:ext cx="376479" cy="377583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119" y="51"/>
                  </a:moveTo>
                  <a:cubicBezTo>
                    <a:pt x="112" y="51"/>
                    <a:pt x="106" y="53"/>
                    <a:pt x="101" y="58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2"/>
                    <a:pt x="100" y="0"/>
                    <a:pt x="9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8"/>
                    <a:pt x="4" y="68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3" y="71"/>
                    <a:pt x="93" y="73"/>
                    <a:pt x="93" y="76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1" y="118"/>
                    <a:pt x="90" y="120"/>
                    <a:pt x="89" y="121"/>
                  </a:cubicBezTo>
                  <a:cubicBezTo>
                    <a:pt x="84" y="115"/>
                    <a:pt x="76" y="110"/>
                    <a:pt x="67" y="110"/>
                  </a:cubicBezTo>
                  <a:cubicBezTo>
                    <a:pt x="59" y="110"/>
                    <a:pt x="51" y="115"/>
                    <a:pt x="46" y="121"/>
                  </a:cubicBezTo>
                  <a:cubicBezTo>
                    <a:pt x="42" y="115"/>
                    <a:pt x="34" y="110"/>
                    <a:pt x="25" y="110"/>
                  </a:cubicBezTo>
                  <a:cubicBezTo>
                    <a:pt x="11" y="110"/>
                    <a:pt x="0" y="121"/>
                    <a:pt x="0" y="135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39" y="144"/>
                    <a:pt x="139" y="144"/>
                    <a:pt x="139" y="144"/>
                  </a:cubicBezTo>
                  <a:cubicBezTo>
                    <a:pt x="142" y="144"/>
                    <a:pt x="144" y="142"/>
                    <a:pt x="144" y="140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63"/>
                    <a:pt x="133" y="52"/>
                    <a:pt x="119" y="51"/>
                  </a:cubicBezTo>
                  <a:close/>
                  <a:moveTo>
                    <a:pt x="93" y="60"/>
                  </a:moveTo>
                  <a:cubicBezTo>
                    <a:pt x="8" y="60"/>
                    <a:pt x="8" y="60"/>
                    <a:pt x="8" y="6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3" y="8"/>
                    <a:pt x="93" y="8"/>
                    <a:pt x="93" y="8"/>
                  </a:cubicBezTo>
                  <a:lnTo>
                    <a:pt x="93" y="60"/>
                  </a:lnTo>
                  <a:close/>
                  <a:moveTo>
                    <a:pt x="25" y="119"/>
                  </a:moveTo>
                  <a:cubicBezTo>
                    <a:pt x="35" y="119"/>
                    <a:pt x="42" y="126"/>
                    <a:pt x="42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26"/>
                    <a:pt x="16" y="119"/>
                    <a:pt x="25" y="119"/>
                  </a:cubicBezTo>
                  <a:close/>
                  <a:moveTo>
                    <a:pt x="67" y="119"/>
                  </a:moveTo>
                  <a:cubicBezTo>
                    <a:pt x="77" y="119"/>
                    <a:pt x="85" y="126"/>
                    <a:pt x="85" y="135"/>
                  </a:cubicBezTo>
                  <a:cubicBezTo>
                    <a:pt x="51" y="135"/>
                    <a:pt x="51" y="135"/>
                    <a:pt x="51" y="135"/>
                  </a:cubicBezTo>
                  <a:cubicBezTo>
                    <a:pt x="51" y="126"/>
                    <a:pt x="58" y="119"/>
                    <a:pt x="67" y="119"/>
                  </a:cubicBezTo>
                  <a:close/>
                  <a:moveTo>
                    <a:pt x="110" y="119"/>
                  </a:moveTo>
                  <a:cubicBezTo>
                    <a:pt x="119" y="119"/>
                    <a:pt x="127" y="126"/>
                    <a:pt x="127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26"/>
                    <a:pt x="101" y="119"/>
                    <a:pt x="110" y="119"/>
                  </a:cubicBezTo>
                  <a:close/>
                  <a:moveTo>
                    <a:pt x="135" y="135"/>
                  </a:moveTo>
                  <a:cubicBezTo>
                    <a:pt x="135" y="121"/>
                    <a:pt x="124" y="110"/>
                    <a:pt x="110" y="110"/>
                  </a:cubicBezTo>
                  <a:cubicBezTo>
                    <a:pt x="107" y="110"/>
                    <a:pt x="104" y="111"/>
                    <a:pt x="101" y="112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4" y="109"/>
                    <a:pt x="107" y="110"/>
                    <a:pt x="110" y="110"/>
                  </a:cubicBezTo>
                  <a:cubicBezTo>
                    <a:pt x="119" y="110"/>
                    <a:pt x="127" y="103"/>
                    <a:pt x="127" y="93"/>
                  </a:cubicBezTo>
                  <a:cubicBezTo>
                    <a:pt x="127" y="84"/>
                    <a:pt x="119" y="76"/>
                    <a:pt x="110" y="76"/>
                  </a:cubicBezTo>
                  <a:cubicBezTo>
                    <a:pt x="107" y="76"/>
                    <a:pt x="104" y="77"/>
                    <a:pt x="101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67"/>
                    <a:pt x="109" y="60"/>
                    <a:pt x="118" y="60"/>
                  </a:cubicBezTo>
                  <a:cubicBezTo>
                    <a:pt x="128" y="60"/>
                    <a:pt x="135" y="67"/>
                    <a:pt x="135" y="76"/>
                  </a:cubicBezTo>
                  <a:lnTo>
                    <a:pt x="135" y="135"/>
                  </a:lnTo>
                  <a:close/>
                  <a:moveTo>
                    <a:pt x="101" y="93"/>
                  </a:moveTo>
                  <a:cubicBezTo>
                    <a:pt x="101" y="89"/>
                    <a:pt x="105" y="85"/>
                    <a:pt x="110" y="85"/>
                  </a:cubicBezTo>
                  <a:cubicBezTo>
                    <a:pt x="114" y="85"/>
                    <a:pt x="118" y="89"/>
                    <a:pt x="118" y="93"/>
                  </a:cubicBezTo>
                  <a:cubicBezTo>
                    <a:pt x="118" y="98"/>
                    <a:pt x="114" y="102"/>
                    <a:pt x="110" y="102"/>
                  </a:cubicBezTo>
                  <a:cubicBezTo>
                    <a:pt x="105" y="102"/>
                    <a:pt x="101" y="98"/>
                    <a:pt x="101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39">
              <a:extLst>
                <a:ext uri="{FF2B5EF4-FFF2-40B4-BE49-F238E27FC236}">
                  <a16:creationId xmlns:a16="http://schemas.microsoft.com/office/drawing/2014/main" id="{54A07119-E698-9D5E-DDE8-471598EC647F}"/>
                </a:ext>
              </a:extLst>
            </p:cNvPr>
            <p:cNvSpPr/>
            <p:nvPr/>
          </p:nvSpPr>
          <p:spPr>
            <a:xfrm>
              <a:off x="7511110" y="2786754"/>
              <a:ext cx="89428" cy="88324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34"/>
                  </a:moveTo>
                  <a:cubicBezTo>
                    <a:pt x="26" y="34"/>
                    <a:pt x="34" y="26"/>
                    <a:pt x="34" y="17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8"/>
                  </a:moveTo>
                  <a:cubicBezTo>
                    <a:pt x="22" y="8"/>
                    <a:pt x="26" y="12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ubicBezTo>
                    <a:pt x="13" y="26"/>
                    <a:pt x="9" y="22"/>
                    <a:pt x="9" y="17"/>
                  </a:cubicBezTo>
                  <a:cubicBezTo>
                    <a:pt x="9" y="12"/>
                    <a:pt x="13" y="8"/>
                    <a:pt x="17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5" name="Google Shape;1845;p39">
            <a:extLst>
              <a:ext uri="{FF2B5EF4-FFF2-40B4-BE49-F238E27FC236}">
                <a16:creationId xmlns:a16="http://schemas.microsoft.com/office/drawing/2014/main" id="{DCB627AC-D45A-B4B9-87E8-71B73BC5DD6B}"/>
              </a:ext>
            </a:extLst>
          </p:cNvPr>
          <p:cNvGrpSpPr/>
          <p:nvPr/>
        </p:nvGrpSpPr>
        <p:grpSpPr>
          <a:xfrm>
            <a:off x="1738332" y="1105024"/>
            <a:ext cx="337837" cy="377583"/>
            <a:chOff x="5659633" y="2741488"/>
            <a:chExt cx="337837" cy="377583"/>
          </a:xfrm>
        </p:grpSpPr>
        <p:sp>
          <p:nvSpPr>
            <p:cNvPr id="1846" name="Google Shape;1846;p39">
              <a:extLst>
                <a:ext uri="{FF2B5EF4-FFF2-40B4-BE49-F238E27FC236}">
                  <a16:creationId xmlns:a16="http://schemas.microsoft.com/office/drawing/2014/main" id="{2EE33BFA-B2F0-F6DB-0BFC-37CB2ACE4882}"/>
                </a:ext>
              </a:extLst>
            </p:cNvPr>
            <p:cNvSpPr/>
            <p:nvPr/>
          </p:nvSpPr>
          <p:spPr>
            <a:xfrm>
              <a:off x="5659633" y="2741488"/>
              <a:ext cx="164502" cy="377583"/>
            </a:xfrm>
            <a:custGeom>
              <a:avLst/>
              <a:gdLst/>
              <a:ahLst/>
              <a:cxnLst/>
              <a:rect l="l" t="t" r="r" b="b"/>
              <a:pathLst>
                <a:path w="63" h="144" extrusionOk="0">
                  <a:moveTo>
                    <a:pt x="2" y="130"/>
                  </a:moveTo>
                  <a:cubicBezTo>
                    <a:pt x="2" y="140"/>
                    <a:pt x="2" y="140"/>
                    <a:pt x="2" y="140"/>
                  </a:cubicBezTo>
                  <a:cubicBezTo>
                    <a:pt x="2" y="142"/>
                    <a:pt x="4" y="144"/>
                    <a:pt x="7" y="144"/>
                  </a:cubicBezTo>
                  <a:cubicBezTo>
                    <a:pt x="57" y="144"/>
                    <a:pt x="57" y="144"/>
                    <a:pt x="57" y="144"/>
                  </a:cubicBezTo>
                  <a:cubicBezTo>
                    <a:pt x="60" y="144"/>
                    <a:pt x="61" y="142"/>
                    <a:pt x="61" y="140"/>
                  </a:cubicBezTo>
                  <a:cubicBezTo>
                    <a:pt x="61" y="130"/>
                    <a:pt x="61" y="130"/>
                    <a:pt x="61" y="130"/>
                  </a:cubicBezTo>
                  <a:cubicBezTo>
                    <a:pt x="61" y="126"/>
                    <a:pt x="59" y="123"/>
                    <a:pt x="56" y="121"/>
                  </a:cubicBezTo>
                  <a:cubicBezTo>
                    <a:pt x="63" y="111"/>
                    <a:pt x="63" y="96"/>
                    <a:pt x="54" y="87"/>
                  </a:cubicBezTo>
                  <a:cubicBezTo>
                    <a:pt x="48" y="82"/>
                    <a:pt x="45" y="75"/>
                    <a:pt x="45" y="67"/>
                  </a:cubicBezTo>
                  <a:cubicBezTo>
                    <a:pt x="49" y="65"/>
                    <a:pt x="53" y="60"/>
                    <a:pt x="53" y="55"/>
                  </a:cubicBezTo>
                  <a:cubicBezTo>
                    <a:pt x="53" y="51"/>
                    <a:pt x="51" y="47"/>
                    <a:pt x="48" y="45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54" y="33"/>
                    <a:pt x="53" y="31"/>
                    <a:pt x="51" y="30"/>
                  </a:cubicBezTo>
                  <a:cubicBezTo>
                    <a:pt x="46" y="27"/>
                    <a:pt x="41" y="26"/>
                    <a:pt x="36" y="25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2" y="17"/>
                    <a:pt x="44" y="15"/>
                    <a:pt x="45" y="13"/>
                  </a:cubicBezTo>
                  <a:cubicBezTo>
                    <a:pt x="45" y="11"/>
                    <a:pt x="43" y="8"/>
                    <a:pt x="40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5" y="0"/>
                    <a:pt x="32" y="0"/>
                  </a:cubicBezTo>
                  <a:cubicBezTo>
                    <a:pt x="30" y="0"/>
                    <a:pt x="28" y="2"/>
                    <a:pt x="28" y="4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1" y="8"/>
                    <a:pt x="20" y="10"/>
                    <a:pt x="19" y="12"/>
                  </a:cubicBezTo>
                  <a:cubicBezTo>
                    <a:pt x="19" y="15"/>
                    <a:pt x="21" y="17"/>
                    <a:pt x="24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3" y="26"/>
                    <a:pt x="18" y="27"/>
                    <a:pt x="13" y="30"/>
                  </a:cubicBezTo>
                  <a:cubicBezTo>
                    <a:pt x="11" y="31"/>
                    <a:pt x="10" y="33"/>
                    <a:pt x="11" y="3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3" y="47"/>
                    <a:pt x="11" y="51"/>
                    <a:pt x="11" y="55"/>
                  </a:cubicBezTo>
                  <a:cubicBezTo>
                    <a:pt x="11" y="60"/>
                    <a:pt x="14" y="65"/>
                    <a:pt x="19" y="67"/>
                  </a:cubicBezTo>
                  <a:cubicBezTo>
                    <a:pt x="19" y="75"/>
                    <a:pt x="16" y="82"/>
                    <a:pt x="10" y="87"/>
                  </a:cubicBezTo>
                  <a:cubicBezTo>
                    <a:pt x="1" y="96"/>
                    <a:pt x="0" y="111"/>
                    <a:pt x="7" y="121"/>
                  </a:cubicBezTo>
                  <a:cubicBezTo>
                    <a:pt x="4" y="123"/>
                    <a:pt x="2" y="126"/>
                    <a:pt x="2" y="130"/>
                  </a:cubicBezTo>
                  <a:close/>
                  <a:moveTo>
                    <a:pt x="53" y="135"/>
                  </a:moveTo>
                  <a:cubicBezTo>
                    <a:pt x="11" y="135"/>
                    <a:pt x="11" y="135"/>
                    <a:pt x="11" y="135"/>
                  </a:cubicBezTo>
                  <a:cubicBezTo>
                    <a:pt x="11" y="130"/>
                    <a:pt x="11" y="130"/>
                    <a:pt x="11" y="130"/>
                  </a:cubicBezTo>
                  <a:cubicBezTo>
                    <a:pt x="11" y="128"/>
                    <a:pt x="12" y="127"/>
                    <a:pt x="14" y="127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52" y="127"/>
                    <a:pt x="53" y="128"/>
                    <a:pt x="53" y="130"/>
                  </a:cubicBezTo>
                  <a:lnTo>
                    <a:pt x="53" y="135"/>
                  </a:lnTo>
                  <a:close/>
                  <a:moveTo>
                    <a:pt x="23" y="59"/>
                  </a:moveTo>
                  <a:cubicBezTo>
                    <a:pt x="21" y="59"/>
                    <a:pt x="19" y="57"/>
                    <a:pt x="19" y="55"/>
                  </a:cubicBezTo>
                  <a:cubicBezTo>
                    <a:pt x="19" y="52"/>
                    <a:pt x="21" y="51"/>
                    <a:pt x="23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3" y="51"/>
                    <a:pt x="45" y="52"/>
                    <a:pt x="45" y="55"/>
                  </a:cubicBezTo>
                  <a:cubicBezTo>
                    <a:pt x="45" y="57"/>
                    <a:pt x="43" y="59"/>
                    <a:pt x="40" y="59"/>
                  </a:cubicBezTo>
                  <a:lnTo>
                    <a:pt x="23" y="59"/>
                  </a:lnTo>
                  <a:close/>
                  <a:moveTo>
                    <a:pt x="21" y="36"/>
                  </a:moveTo>
                  <a:cubicBezTo>
                    <a:pt x="24" y="34"/>
                    <a:pt x="28" y="33"/>
                    <a:pt x="32" y="33"/>
                  </a:cubicBezTo>
                  <a:cubicBezTo>
                    <a:pt x="36" y="33"/>
                    <a:pt x="40" y="34"/>
                    <a:pt x="43" y="36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3" y="42"/>
                    <a:pt x="23" y="42"/>
                    <a:pt x="23" y="42"/>
                  </a:cubicBezTo>
                  <a:lnTo>
                    <a:pt x="21" y="36"/>
                  </a:lnTo>
                  <a:close/>
                  <a:moveTo>
                    <a:pt x="16" y="93"/>
                  </a:moveTo>
                  <a:cubicBezTo>
                    <a:pt x="23" y="86"/>
                    <a:pt x="27" y="77"/>
                    <a:pt x="28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7" y="77"/>
                    <a:pt x="41" y="86"/>
                    <a:pt x="48" y="93"/>
                  </a:cubicBezTo>
                  <a:cubicBezTo>
                    <a:pt x="54" y="100"/>
                    <a:pt x="54" y="111"/>
                    <a:pt x="48" y="118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17" y="119"/>
                    <a:pt x="17" y="119"/>
                    <a:pt x="17" y="119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9" y="111"/>
                    <a:pt x="9" y="100"/>
                    <a:pt x="16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p39">
              <a:extLst>
                <a:ext uri="{FF2B5EF4-FFF2-40B4-BE49-F238E27FC236}">
                  <a16:creationId xmlns:a16="http://schemas.microsoft.com/office/drawing/2014/main" id="{F4597514-FF85-C690-1594-F24EC5C80C8B}"/>
                </a:ext>
              </a:extLst>
            </p:cNvPr>
            <p:cNvSpPr/>
            <p:nvPr/>
          </p:nvSpPr>
          <p:spPr>
            <a:xfrm>
              <a:off x="5842904" y="2807730"/>
              <a:ext cx="154566" cy="311340"/>
            </a:xfrm>
            <a:custGeom>
              <a:avLst/>
              <a:gdLst/>
              <a:ahLst/>
              <a:cxnLst/>
              <a:rect l="l" t="t" r="r" b="b"/>
              <a:pathLst>
                <a:path w="59" h="119" extrusionOk="0">
                  <a:moveTo>
                    <a:pt x="0" y="10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7"/>
                    <a:pt x="2" y="119"/>
                    <a:pt x="4" y="119"/>
                  </a:cubicBezTo>
                  <a:cubicBezTo>
                    <a:pt x="55" y="119"/>
                    <a:pt x="55" y="119"/>
                    <a:pt x="55" y="119"/>
                  </a:cubicBezTo>
                  <a:cubicBezTo>
                    <a:pt x="57" y="119"/>
                    <a:pt x="59" y="117"/>
                    <a:pt x="59" y="11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2"/>
                    <a:pt x="57" y="99"/>
                    <a:pt x="55" y="97"/>
                  </a:cubicBezTo>
                  <a:cubicBezTo>
                    <a:pt x="57" y="95"/>
                    <a:pt x="58" y="92"/>
                    <a:pt x="58" y="89"/>
                  </a:cubicBezTo>
                  <a:cubicBezTo>
                    <a:pt x="58" y="84"/>
                    <a:pt x="56" y="80"/>
                    <a:pt x="52" y="77"/>
                  </a:cubicBezTo>
                  <a:cubicBezTo>
                    <a:pt x="46" y="73"/>
                    <a:pt x="42" y="66"/>
                    <a:pt x="42" y="59"/>
                  </a:cubicBezTo>
                  <a:cubicBezTo>
                    <a:pt x="47" y="57"/>
                    <a:pt x="50" y="52"/>
                    <a:pt x="50" y="47"/>
                  </a:cubicBezTo>
                  <a:cubicBezTo>
                    <a:pt x="50" y="42"/>
                    <a:pt x="48" y="38"/>
                    <a:pt x="44" y="36"/>
                  </a:cubicBezTo>
                  <a:cubicBezTo>
                    <a:pt x="48" y="32"/>
                    <a:pt x="51" y="26"/>
                    <a:pt x="50" y="20"/>
                  </a:cubicBezTo>
                  <a:cubicBezTo>
                    <a:pt x="50" y="10"/>
                    <a:pt x="41" y="1"/>
                    <a:pt x="30" y="0"/>
                  </a:cubicBezTo>
                  <a:cubicBezTo>
                    <a:pt x="18" y="0"/>
                    <a:pt x="8" y="9"/>
                    <a:pt x="8" y="21"/>
                  </a:cubicBezTo>
                  <a:cubicBezTo>
                    <a:pt x="8" y="27"/>
                    <a:pt x="11" y="32"/>
                    <a:pt x="14" y="36"/>
                  </a:cubicBezTo>
                  <a:cubicBezTo>
                    <a:pt x="11" y="38"/>
                    <a:pt x="8" y="42"/>
                    <a:pt x="8" y="47"/>
                  </a:cubicBezTo>
                  <a:cubicBezTo>
                    <a:pt x="8" y="52"/>
                    <a:pt x="12" y="57"/>
                    <a:pt x="17" y="59"/>
                  </a:cubicBezTo>
                  <a:cubicBezTo>
                    <a:pt x="16" y="66"/>
                    <a:pt x="12" y="73"/>
                    <a:pt x="6" y="77"/>
                  </a:cubicBezTo>
                  <a:cubicBezTo>
                    <a:pt x="2" y="80"/>
                    <a:pt x="0" y="84"/>
                    <a:pt x="0" y="89"/>
                  </a:cubicBezTo>
                  <a:cubicBezTo>
                    <a:pt x="1" y="92"/>
                    <a:pt x="2" y="95"/>
                    <a:pt x="3" y="97"/>
                  </a:cubicBezTo>
                  <a:cubicBezTo>
                    <a:pt x="1" y="99"/>
                    <a:pt x="0" y="102"/>
                    <a:pt x="0" y="105"/>
                  </a:cubicBezTo>
                  <a:close/>
                  <a:moveTo>
                    <a:pt x="50" y="110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8" y="105"/>
                    <a:pt x="8" y="105"/>
                    <a:pt x="8" y="105"/>
                  </a:cubicBezTo>
                  <a:cubicBezTo>
                    <a:pt x="8" y="103"/>
                    <a:pt x="10" y="102"/>
                    <a:pt x="11" y="102"/>
                  </a:cubicBezTo>
                  <a:cubicBezTo>
                    <a:pt x="47" y="102"/>
                    <a:pt x="47" y="102"/>
                    <a:pt x="47" y="102"/>
                  </a:cubicBezTo>
                  <a:cubicBezTo>
                    <a:pt x="49" y="102"/>
                    <a:pt x="50" y="103"/>
                    <a:pt x="50" y="105"/>
                  </a:cubicBezTo>
                  <a:lnTo>
                    <a:pt x="50" y="110"/>
                  </a:lnTo>
                  <a:close/>
                  <a:moveTo>
                    <a:pt x="21" y="51"/>
                  </a:moveTo>
                  <a:cubicBezTo>
                    <a:pt x="19" y="51"/>
                    <a:pt x="17" y="49"/>
                    <a:pt x="17" y="47"/>
                  </a:cubicBezTo>
                  <a:cubicBezTo>
                    <a:pt x="17" y="44"/>
                    <a:pt x="19" y="42"/>
                    <a:pt x="21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4"/>
                    <a:pt x="42" y="47"/>
                  </a:cubicBezTo>
                  <a:cubicBezTo>
                    <a:pt x="42" y="49"/>
                    <a:pt x="40" y="51"/>
                    <a:pt x="38" y="51"/>
                  </a:cubicBezTo>
                  <a:lnTo>
                    <a:pt x="21" y="51"/>
                  </a:lnTo>
                  <a:close/>
                  <a:moveTo>
                    <a:pt x="29" y="9"/>
                  </a:moveTo>
                  <a:cubicBezTo>
                    <a:pt x="36" y="9"/>
                    <a:pt x="42" y="14"/>
                    <a:pt x="42" y="21"/>
                  </a:cubicBezTo>
                  <a:cubicBezTo>
                    <a:pt x="42" y="28"/>
                    <a:pt x="36" y="34"/>
                    <a:pt x="29" y="34"/>
                  </a:cubicBezTo>
                  <a:cubicBezTo>
                    <a:pt x="22" y="34"/>
                    <a:pt x="17" y="28"/>
                    <a:pt x="17" y="21"/>
                  </a:cubicBezTo>
                  <a:cubicBezTo>
                    <a:pt x="17" y="14"/>
                    <a:pt x="22" y="9"/>
                    <a:pt x="29" y="9"/>
                  </a:cubicBezTo>
                  <a:close/>
                  <a:moveTo>
                    <a:pt x="11" y="84"/>
                  </a:moveTo>
                  <a:cubicBezTo>
                    <a:pt x="19" y="78"/>
                    <a:pt x="24" y="69"/>
                    <a:pt x="25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4" y="69"/>
                    <a:pt x="39" y="78"/>
                    <a:pt x="48" y="84"/>
                  </a:cubicBezTo>
                  <a:cubicBezTo>
                    <a:pt x="49" y="85"/>
                    <a:pt x="50" y="87"/>
                    <a:pt x="50" y="88"/>
                  </a:cubicBezTo>
                  <a:cubicBezTo>
                    <a:pt x="50" y="92"/>
                    <a:pt x="46" y="93"/>
                    <a:pt x="45" y="94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3" y="93"/>
                    <a:pt x="9" y="92"/>
                    <a:pt x="9" y="88"/>
                  </a:cubicBezTo>
                  <a:cubicBezTo>
                    <a:pt x="9" y="87"/>
                    <a:pt x="10" y="85"/>
                    <a:pt x="11" y="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8" name="Google Shape;1848;p39">
            <a:extLst>
              <a:ext uri="{FF2B5EF4-FFF2-40B4-BE49-F238E27FC236}">
                <a16:creationId xmlns:a16="http://schemas.microsoft.com/office/drawing/2014/main" id="{D0273ED7-E21F-1A74-0723-05D7C20BF0AF}"/>
              </a:ext>
            </a:extLst>
          </p:cNvPr>
          <p:cNvGrpSpPr/>
          <p:nvPr/>
        </p:nvGrpSpPr>
        <p:grpSpPr>
          <a:xfrm>
            <a:off x="4383255" y="1105024"/>
            <a:ext cx="377582" cy="377584"/>
            <a:chOff x="3998051" y="2143096"/>
            <a:chExt cx="377582" cy="377584"/>
          </a:xfrm>
        </p:grpSpPr>
        <p:sp>
          <p:nvSpPr>
            <p:cNvPr id="1849" name="Google Shape;1849;p39">
              <a:extLst>
                <a:ext uri="{FF2B5EF4-FFF2-40B4-BE49-F238E27FC236}">
                  <a16:creationId xmlns:a16="http://schemas.microsoft.com/office/drawing/2014/main" id="{9F0DAF82-E049-D61C-AAB0-C88A735C6342}"/>
                </a:ext>
              </a:extLst>
            </p:cNvPr>
            <p:cNvSpPr/>
            <p:nvPr/>
          </p:nvSpPr>
          <p:spPr>
            <a:xfrm>
              <a:off x="4131640" y="2366113"/>
              <a:ext cx="110404" cy="154566"/>
            </a:xfrm>
            <a:custGeom>
              <a:avLst/>
              <a:gdLst/>
              <a:ahLst/>
              <a:cxnLst/>
              <a:rect l="l" t="t" r="r" b="b"/>
              <a:pathLst>
                <a:path w="42" h="59" extrusionOk="0">
                  <a:moveTo>
                    <a:pt x="0" y="4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57"/>
                    <a:pt x="1" y="59"/>
                    <a:pt x="4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40" y="59"/>
                    <a:pt x="42" y="57"/>
                    <a:pt x="42" y="55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  <a:moveTo>
                    <a:pt x="33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3" y="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9">
              <a:extLst>
                <a:ext uri="{FF2B5EF4-FFF2-40B4-BE49-F238E27FC236}">
                  <a16:creationId xmlns:a16="http://schemas.microsoft.com/office/drawing/2014/main" id="{2C26E5B5-4649-CC6D-B581-3CD5DAFB10C7}"/>
                </a:ext>
              </a:extLst>
            </p:cNvPr>
            <p:cNvSpPr/>
            <p:nvPr/>
          </p:nvSpPr>
          <p:spPr>
            <a:xfrm>
              <a:off x="4263021" y="2455541"/>
              <a:ext cx="112612" cy="651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3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5"/>
                    <a:pt x="4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41" y="25"/>
                    <a:pt x="43" y="23"/>
                    <a:pt x="43" y="21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1"/>
                    <a:pt x="41" y="0"/>
                    <a:pt x="38" y="0"/>
                  </a:cubicBezTo>
                  <a:close/>
                  <a:moveTo>
                    <a:pt x="34" y="16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34" y="8"/>
                    <a:pt x="34" y="8"/>
                    <a:pt x="34" y="8"/>
                  </a:cubicBezTo>
                  <a:lnTo>
                    <a:pt x="34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39">
              <a:extLst>
                <a:ext uri="{FF2B5EF4-FFF2-40B4-BE49-F238E27FC236}">
                  <a16:creationId xmlns:a16="http://schemas.microsoft.com/office/drawing/2014/main" id="{53C3ACFB-6403-742B-7DA0-9CA2DDE69253}"/>
                </a:ext>
              </a:extLst>
            </p:cNvPr>
            <p:cNvSpPr/>
            <p:nvPr/>
          </p:nvSpPr>
          <p:spPr>
            <a:xfrm>
              <a:off x="3998051" y="2411379"/>
              <a:ext cx="110404" cy="109301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4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0"/>
                    <a:pt x="42" y="38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lose/>
                  <a:moveTo>
                    <a:pt x="8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8" y="33"/>
                    <a:pt x="8" y="33"/>
                    <a:pt x="8" y="33"/>
                  </a:cubicBezTo>
                  <a:lnTo>
                    <a:pt x="8" y="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39">
              <a:extLst>
                <a:ext uri="{FF2B5EF4-FFF2-40B4-BE49-F238E27FC236}">
                  <a16:creationId xmlns:a16="http://schemas.microsoft.com/office/drawing/2014/main" id="{58363BB1-6B25-604B-E76B-1781F5B17C19}"/>
                </a:ext>
              </a:extLst>
            </p:cNvPr>
            <p:cNvSpPr/>
            <p:nvPr/>
          </p:nvSpPr>
          <p:spPr>
            <a:xfrm>
              <a:off x="4064293" y="2143096"/>
              <a:ext cx="242889" cy="199832"/>
            </a:xfrm>
            <a:custGeom>
              <a:avLst/>
              <a:gdLst/>
              <a:ahLst/>
              <a:cxnLst/>
              <a:rect l="l" t="t" r="r" b="b"/>
              <a:pathLst>
                <a:path w="93" h="76" extrusionOk="0">
                  <a:moveTo>
                    <a:pt x="76" y="73"/>
                  </a:moveTo>
                  <a:cubicBezTo>
                    <a:pt x="84" y="33"/>
                    <a:pt x="84" y="33"/>
                    <a:pt x="84" y="33"/>
                  </a:cubicBezTo>
                  <a:cubicBezTo>
                    <a:pt x="89" y="32"/>
                    <a:pt x="93" y="27"/>
                    <a:pt x="93" y="21"/>
                  </a:cubicBezTo>
                  <a:cubicBezTo>
                    <a:pt x="93" y="14"/>
                    <a:pt x="87" y="8"/>
                    <a:pt x="80" y="8"/>
                  </a:cubicBezTo>
                  <a:cubicBezTo>
                    <a:pt x="73" y="8"/>
                    <a:pt x="68" y="14"/>
                    <a:pt x="68" y="21"/>
                  </a:cubicBezTo>
                  <a:cubicBezTo>
                    <a:pt x="68" y="26"/>
                    <a:pt x="70" y="30"/>
                    <a:pt x="74" y="32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7" y="22"/>
                    <a:pt x="59" y="17"/>
                    <a:pt x="59" y="13"/>
                  </a:cubicBezTo>
                  <a:cubicBezTo>
                    <a:pt x="59" y="6"/>
                    <a:pt x="54" y="0"/>
                    <a:pt x="47" y="0"/>
                  </a:cubicBezTo>
                  <a:cubicBezTo>
                    <a:pt x="40" y="0"/>
                    <a:pt x="34" y="6"/>
                    <a:pt x="34" y="13"/>
                  </a:cubicBezTo>
                  <a:cubicBezTo>
                    <a:pt x="34" y="17"/>
                    <a:pt x="37" y="22"/>
                    <a:pt x="41" y="24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3" y="30"/>
                    <a:pt x="26" y="26"/>
                    <a:pt x="26" y="21"/>
                  </a:cubicBezTo>
                  <a:cubicBezTo>
                    <a:pt x="26" y="14"/>
                    <a:pt x="20" y="8"/>
                    <a:pt x="13" y="8"/>
                  </a:cubicBezTo>
                  <a:cubicBezTo>
                    <a:pt x="6" y="8"/>
                    <a:pt x="0" y="14"/>
                    <a:pt x="0" y="21"/>
                  </a:cubicBezTo>
                  <a:cubicBezTo>
                    <a:pt x="0" y="27"/>
                    <a:pt x="4" y="32"/>
                    <a:pt x="9" y="3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8" y="75"/>
                    <a:pt x="19" y="76"/>
                    <a:pt x="21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4" y="76"/>
                    <a:pt x="76" y="75"/>
                    <a:pt x="76" y="73"/>
                  </a:cubicBezTo>
                  <a:close/>
                  <a:moveTo>
                    <a:pt x="80" y="17"/>
                  </a:moveTo>
                  <a:cubicBezTo>
                    <a:pt x="83" y="17"/>
                    <a:pt x="85" y="19"/>
                    <a:pt x="85" y="21"/>
                  </a:cubicBezTo>
                  <a:cubicBezTo>
                    <a:pt x="85" y="23"/>
                    <a:pt x="83" y="25"/>
                    <a:pt x="80" y="25"/>
                  </a:cubicBezTo>
                  <a:cubicBezTo>
                    <a:pt x="78" y="25"/>
                    <a:pt x="76" y="23"/>
                    <a:pt x="76" y="21"/>
                  </a:cubicBezTo>
                  <a:cubicBezTo>
                    <a:pt x="76" y="19"/>
                    <a:pt x="78" y="17"/>
                    <a:pt x="80" y="17"/>
                  </a:cubicBezTo>
                  <a:close/>
                  <a:moveTo>
                    <a:pt x="47" y="8"/>
                  </a:moveTo>
                  <a:cubicBezTo>
                    <a:pt x="49" y="8"/>
                    <a:pt x="51" y="10"/>
                    <a:pt x="51" y="13"/>
                  </a:cubicBezTo>
                  <a:cubicBezTo>
                    <a:pt x="51" y="15"/>
                    <a:pt x="49" y="17"/>
                    <a:pt x="47" y="17"/>
                  </a:cubicBezTo>
                  <a:cubicBezTo>
                    <a:pt x="44" y="17"/>
                    <a:pt x="43" y="15"/>
                    <a:pt x="43" y="13"/>
                  </a:cubicBezTo>
                  <a:cubicBezTo>
                    <a:pt x="43" y="10"/>
                    <a:pt x="44" y="8"/>
                    <a:pt x="47" y="8"/>
                  </a:cubicBezTo>
                  <a:close/>
                  <a:moveTo>
                    <a:pt x="13" y="17"/>
                  </a:moveTo>
                  <a:cubicBezTo>
                    <a:pt x="15" y="17"/>
                    <a:pt x="17" y="19"/>
                    <a:pt x="17" y="21"/>
                  </a:cubicBezTo>
                  <a:cubicBezTo>
                    <a:pt x="17" y="23"/>
                    <a:pt x="15" y="25"/>
                    <a:pt x="13" y="25"/>
                  </a:cubicBezTo>
                  <a:cubicBezTo>
                    <a:pt x="11" y="25"/>
                    <a:pt x="9" y="23"/>
                    <a:pt x="9" y="21"/>
                  </a:cubicBezTo>
                  <a:cubicBezTo>
                    <a:pt x="9" y="19"/>
                    <a:pt x="11" y="17"/>
                    <a:pt x="13" y="17"/>
                  </a:cubicBezTo>
                  <a:close/>
                  <a:moveTo>
                    <a:pt x="25" y="68"/>
                  </a:moveTo>
                  <a:cubicBezTo>
                    <a:pt x="21" y="49"/>
                    <a:pt x="21" y="49"/>
                    <a:pt x="21" y="4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8"/>
                    <a:pt x="29" y="59"/>
                    <a:pt x="30" y="59"/>
                  </a:cubicBezTo>
                  <a:cubicBezTo>
                    <a:pt x="32" y="59"/>
                    <a:pt x="33" y="58"/>
                    <a:pt x="34" y="57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2" y="59"/>
                    <a:pt x="63" y="59"/>
                  </a:cubicBezTo>
                  <a:cubicBezTo>
                    <a:pt x="65" y="59"/>
                    <a:pt x="66" y="58"/>
                    <a:pt x="67" y="57"/>
                  </a:cubicBezTo>
                  <a:cubicBezTo>
                    <a:pt x="72" y="49"/>
                    <a:pt x="72" y="49"/>
                    <a:pt x="72" y="49"/>
                  </a:cubicBezTo>
                  <a:cubicBezTo>
                    <a:pt x="69" y="68"/>
                    <a:pt x="69" y="68"/>
                    <a:pt x="69" y="68"/>
                  </a:cubicBezTo>
                  <a:lnTo>
                    <a:pt x="25" y="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0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>
          <a:extLst>
            <a:ext uri="{FF2B5EF4-FFF2-40B4-BE49-F238E27FC236}">
              <a16:creationId xmlns:a16="http://schemas.microsoft.com/office/drawing/2014/main" id="{33532D12-6743-0243-D3A7-0B662127F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9">
            <a:extLst>
              <a:ext uri="{FF2B5EF4-FFF2-40B4-BE49-F238E27FC236}">
                <a16:creationId xmlns:a16="http://schemas.microsoft.com/office/drawing/2014/main" id="{C35B12FB-5A46-FFC8-8DC5-2702B1B580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Các nâng cấp</a:t>
            </a:r>
            <a:endParaRPr/>
          </a:p>
        </p:txBody>
      </p:sp>
      <p:sp>
        <p:nvSpPr>
          <p:cNvPr id="1823" name="Google Shape;1823;p39">
            <a:extLst>
              <a:ext uri="{FF2B5EF4-FFF2-40B4-BE49-F238E27FC236}">
                <a16:creationId xmlns:a16="http://schemas.microsoft.com/office/drawing/2014/main" id="{2F97CFCC-A021-EAAB-07A9-1A9BE36CCEC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84799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/>
              <a:t>Voting Strategy</a:t>
            </a:r>
            <a:endParaRPr lang="en-US"/>
          </a:p>
          <a:p>
            <a:pPr marL="0" lvl="0" indent="0"/>
            <a:r>
              <a:rPr lang="en-GB"/>
              <a:t>88.2% accuracy (Most stable)</a:t>
            </a:r>
            <a:endParaRPr/>
          </a:p>
        </p:txBody>
      </p:sp>
      <p:sp>
        <p:nvSpPr>
          <p:cNvPr id="1827" name="Google Shape;1827;p39">
            <a:extLst>
              <a:ext uri="{FF2B5EF4-FFF2-40B4-BE49-F238E27FC236}">
                <a16:creationId xmlns:a16="http://schemas.microsoft.com/office/drawing/2014/main" id="{C6FE7502-D7F4-1A01-2058-97C963092F16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386146" y="1571850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Ensemble Learning</a:t>
            </a:r>
            <a:endParaRPr/>
          </a:p>
        </p:txBody>
      </p:sp>
      <p:grpSp>
        <p:nvGrpSpPr>
          <p:cNvPr id="1848" name="Google Shape;1848;p39">
            <a:extLst>
              <a:ext uri="{FF2B5EF4-FFF2-40B4-BE49-F238E27FC236}">
                <a16:creationId xmlns:a16="http://schemas.microsoft.com/office/drawing/2014/main" id="{E1CA55D9-FDF9-DBD1-62D0-20CD21CA2F13}"/>
              </a:ext>
            </a:extLst>
          </p:cNvPr>
          <p:cNvGrpSpPr/>
          <p:nvPr/>
        </p:nvGrpSpPr>
        <p:grpSpPr>
          <a:xfrm>
            <a:off x="4383255" y="1105024"/>
            <a:ext cx="377582" cy="377584"/>
            <a:chOff x="3998051" y="2143096"/>
            <a:chExt cx="377582" cy="377584"/>
          </a:xfrm>
        </p:grpSpPr>
        <p:sp>
          <p:nvSpPr>
            <p:cNvPr id="1849" name="Google Shape;1849;p39">
              <a:extLst>
                <a:ext uri="{FF2B5EF4-FFF2-40B4-BE49-F238E27FC236}">
                  <a16:creationId xmlns:a16="http://schemas.microsoft.com/office/drawing/2014/main" id="{A293A7DA-B798-3BE2-E6DB-764DB883EF88}"/>
                </a:ext>
              </a:extLst>
            </p:cNvPr>
            <p:cNvSpPr/>
            <p:nvPr/>
          </p:nvSpPr>
          <p:spPr>
            <a:xfrm>
              <a:off x="4131640" y="2366113"/>
              <a:ext cx="110404" cy="154566"/>
            </a:xfrm>
            <a:custGeom>
              <a:avLst/>
              <a:gdLst/>
              <a:ahLst/>
              <a:cxnLst/>
              <a:rect l="l" t="t" r="r" b="b"/>
              <a:pathLst>
                <a:path w="42" h="59" extrusionOk="0">
                  <a:moveTo>
                    <a:pt x="0" y="4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57"/>
                    <a:pt x="1" y="59"/>
                    <a:pt x="4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40" y="59"/>
                    <a:pt x="42" y="57"/>
                    <a:pt x="42" y="55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  <a:moveTo>
                    <a:pt x="33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3" y="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9">
              <a:extLst>
                <a:ext uri="{FF2B5EF4-FFF2-40B4-BE49-F238E27FC236}">
                  <a16:creationId xmlns:a16="http://schemas.microsoft.com/office/drawing/2014/main" id="{DB86A717-D61D-C78C-E281-A940ED9645C1}"/>
                </a:ext>
              </a:extLst>
            </p:cNvPr>
            <p:cNvSpPr/>
            <p:nvPr/>
          </p:nvSpPr>
          <p:spPr>
            <a:xfrm>
              <a:off x="4263021" y="2455541"/>
              <a:ext cx="112612" cy="651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3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5"/>
                    <a:pt x="4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41" y="25"/>
                    <a:pt x="43" y="23"/>
                    <a:pt x="43" y="21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1"/>
                    <a:pt x="41" y="0"/>
                    <a:pt x="38" y="0"/>
                  </a:cubicBezTo>
                  <a:close/>
                  <a:moveTo>
                    <a:pt x="34" y="16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34" y="8"/>
                    <a:pt x="34" y="8"/>
                    <a:pt x="34" y="8"/>
                  </a:cubicBezTo>
                  <a:lnTo>
                    <a:pt x="34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39">
              <a:extLst>
                <a:ext uri="{FF2B5EF4-FFF2-40B4-BE49-F238E27FC236}">
                  <a16:creationId xmlns:a16="http://schemas.microsoft.com/office/drawing/2014/main" id="{328C6A2A-888D-2D17-739E-59462D28D43B}"/>
                </a:ext>
              </a:extLst>
            </p:cNvPr>
            <p:cNvSpPr/>
            <p:nvPr/>
          </p:nvSpPr>
          <p:spPr>
            <a:xfrm>
              <a:off x="3998051" y="2411379"/>
              <a:ext cx="110404" cy="109301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4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0"/>
                    <a:pt x="42" y="38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lose/>
                  <a:moveTo>
                    <a:pt x="8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8" y="33"/>
                    <a:pt x="8" y="33"/>
                    <a:pt x="8" y="33"/>
                  </a:cubicBezTo>
                  <a:lnTo>
                    <a:pt x="8" y="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39">
              <a:extLst>
                <a:ext uri="{FF2B5EF4-FFF2-40B4-BE49-F238E27FC236}">
                  <a16:creationId xmlns:a16="http://schemas.microsoft.com/office/drawing/2014/main" id="{F24496EF-70A2-0F54-C138-3D2C6268020A}"/>
                </a:ext>
              </a:extLst>
            </p:cNvPr>
            <p:cNvSpPr/>
            <p:nvPr/>
          </p:nvSpPr>
          <p:spPr>
            <a:xfrm>
              <a:off x="4064293" y="2143096"/>
              <a:ext cx="242889" cy="199832"/>
            </a:xfrm>
            <a:custGeom>
              <a:avLst/>
              <a:gdLst/>
              <a:ahLst/>
              <a:cxnLst/>
              <a:rect l="l" t="t" r="r" b="b"/>
              <a:pathLst>
                <a:path w="93" h="76" extrusionOk="0">
                  <a:moveTo>
                    <a:pt x="76" y="73"/>
                  </a:moveTo>
                  <a:cubicBezTo>
                    <a:pt x="84" y="33"/>
                    <a:pt x="84" y="33"/>
                    <a:pt x="84" y="33"/>
                  </a:cubicBezTo>
                  <a:cubicBezTo>
                    <a:pt x="89" y="32"/>
                    <a:pt x="93" y="27"/>
                    <a:pt x="93" y="21"/>
                  </a:cubicBezTo>
                  <a:cubicBezTo>
                    <a:pt x="93" y="14"/>
                    <a:pt x="87" y="8"/>
                    <a:pt x="80" y="8"/>
                  </a:cubicBezTo>
                  <a:cubicBezTo>
                    <a:pt x="73" y="8"/>
                    <a:pt x="68" y="14"/>
                    <a:pt x="68" y="21"/>
                  </a:cubicBezTo>
                  <a:cubicBezTo>
                    <a:pt x="68" y="26"/>
                    <a:pt x="70" y="30"/>
                    <a:pt x="74" y="32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7" y="22"/>
                    <a:pt x="59" y="17"/>
                    <a:pt x="59" y="13"/>
                  </a:cubicBezTo>
                  <a:cubicBezTo>
                    <a:pt x="59" y="6"/>
                    <a:pt x="54" y="0"/>
                    <a:pt x="47" y="0"/>
                  </a:cubicBezTo>
                  <a:cubicBezTo>
                    <a:pt x="40" y="0"/>
                    <a:pt x="34" y="6"/>
                    <a:pt x="34" y="13"/>
                  </a:cubicBezTo>
                  <a:cubicBezTo>
                    <a:pt x="34" y="17"/>
                    <a:pt x="37" y="22"/>
                    <a:pt x="41" y="24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3" y="30"/>
                    <a:pt x="26" y="26"/>
                    <a:pt x="26" y="21"/>
                  </a:cubicBezTo>
                  <a:cubicBezTo>
                    <a:pt x="26" y="14"/>
                    <a:pt x="20" y="8"/>
                    <a:pt x="13" y="8"/>
                  </a:cubicBezTo>
                  <a:cubicBezTo>
                    <a:pt x="6" y="8"/>
                    <a:pt x="0" y="14"/>
                    <a:pt x="0" y="21"/>
                  </a:cubicBezTo>
                  <a:cubicBezTo>
                    <a:pt x="0" y="27"/>
                    <a:pt x="4" y="32"/>
                    <a:pt x="9" y="3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8" y="75"/>
                    <a:pt x="19" y="76"/>
                    <a:pt x="21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4" y="76"/>
                    <a:pt x="76" y="75"/>
                    <a:pt x="76" y="73"/>
                  </a:cubicBezTo>
                  <a:close/>
                  <a:moveTo>
                    <a:pt x="80" y="17"/>
                  </a:moveTo>
                  <a:cubicBezTo>
                    <a:pt x="83" y="17"/>
                    <a:pt x="85" y="19"/>
                    <a:pt x="85" y="21"/>
                  </a:cubicBezTo>
                  <a:cubicBezTo>
                    <a:pt x="85" y="23"/>
                    <a:pt x="83" y="25"/>
                    <a:pt x="80" y="25"/>
                  </a:cubicBezTo>
                  <a:cubicBezTo>
                    <a:pt x="78" y="25"/>
                    <a:pt x="76" y="23"/>
                    <a:pt x="76" y="21"/>
                  </a:cubicBezTo>
                  <a:cubicBezTo>
                    <a:pt x="76" y="19"/>
                    <a:pt x="78" y="17"/>
                    <a:pt x="80" y="17"/>
                  </a:cubicBezTo>
                  <a:close/>
                  <a:moveTo>
                    <a:pt x="47" y="8"/>
                  </a:moveTo>
                  <a:cubicBezTo>
                    <a:pt x="49" y="8"/>
                    <a:pt x="51" y="10"/>
                    <a:pt x="51" y="13"/>
                  </a:cubicBezTo>
                  <a:cubicBezTo>
                    <a:pt x="51" y="15"/>
                    <a:pt x="49" y="17"/>
                    <a:pt x="47" y="17"/>
                  </a:cubicBezTo>
                  <a:cubicBezTo>
                    <a:pt x="44" y="17"/>
                    <a:pt x="43" y="15"/>
                    <a:pt x="43" y="13"/>
                  </a:cubicBezTo>
                  <a:cubicBezTo>
                    <a:pt x="43" y="10"/>
                    <a:pt x="44" y="8"/>
                    <a:pt x="47" y="8"/>
                  </a:cubicBezTo>
                  <a:close/>
                  <a:moveTo>
                    <a:pt x="13" y="17"/>
                  </a:moveTo>
                  <a:cubicBezTo>
                    <a:pt x="15" y="17"/>
                    <a:pt x="17" y="19"/>
                    <a:pt x="17" y="21"/>
                  </a:cubicBezTo>
                  <a:cubicBezTo>
                    <a:pt x="17" y="23"/>
                    <a:pt x="15" y="25"/>
                    <a:pt x="13" y="25"/>
                  </a:cubicBezTo>
                  <a:cubicBezTo>
                    <a:pt x="11" y="25"/>
                    <a:pt x="9" y="23"/>
                    <a:pt x="9" y="21"/>
                  </a:cubicBezTo>
                  <a:cubicBezTo>
                    <a:pt x="9" y="19"/>
                    <a:pt x="11" y="17"/>
                    <a:pt x="13" y="17"/>
                  </a:cubicBezTo>
                  <a:close/>
                  <a:moveTo>
                    <a:pt x="25" y="68"/>
                  </a:moveTo>
                  <a:cubicBezTo>
                    <a:pt x="21" y="49"/>
                    <a:pt x="21" y="49"/>
                    <a:pt x="21" y="4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8"/>
                    <a:pt x="29" y="59"/>
                    <a:pt x="30" y="59"/>
                  </a:cubicBezTo>
                  <a:cubicBezTo>
                    <a:pt x="32" y="59"/>
                    <a:pt x="33" y="58"/>
                    <a:pt x="34" y="57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2" y="59"/>
                    <a:pt x="63" y="59"/>
                  </a:cubicBezTo>
                  <a:cubicBezTo>
                    <a:pt x="65" y="59"/>
                    <a:pt x="66" y="58"/>
                    <a:pt x="67" y="57"/>
                  </a:cubicBezTo>
                  <a:cubicBezTo>
                    <a:pt x="72" y="49"/>
                    <a:pt x="72" y="49"/>
                    <a:pt x="72" y="49"/>
                  </a:cubicBezTo>
                  <a:cubicBezTo>
                    <a:pt x="69" y="68"/>
                    <a:pt x="69" y="68"/>
                    <a:pt x="69" y="68"/>
                  </a:cubicBezTo>
                  <a:lnTo>
                    <a:pt x="25" y="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Google Shape;1822;p39">
            <a:extLst>
              <a:ext uri="{FF2B5EF4-FFF2-40B4-BE49-F238E27FC236}">
                <a16:creationId xmlns:a16="http://schemas.microsoft.com/office/drawing/2014/main" id="{1AD46C60-B94E-2313-E54D-DC22F96B287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88700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/>
              <a:t>75.6%</a:t>
            </a:r>
            <a:endParaRPr/>
          </a:p>
        </p:txBody>
      </p:sp>
      <p:sp>
        <p:nvSpPr>
          <p:cNvPr id="16" name="Google Shape;1826;p39">
            <a:extLst>
              <a:ext uri="{FF2B5EF4-FFF2-40B4-BE49-F238E27FC236}">
                <a16:creationId xmlns:a16="http://schemas.microsoft.com/office/drawing/2014/main" id="{DDB58931-8635-5846-A17E-786BA1585250}"/>
              </a:ext>
            </a:extLst>
          </p:cNvPr>
          <p:cNvSpPr txBox="1">
            <a:spLocks/>
          </p:cNvSpPr>
          <p:nvPr/>
        </p:nvSpPr>
        <p:spPr>
          <a:xfrm>
            <a:off x="720000" y="1571850"/>
            <a:ext cx="2371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/>
              <a:t>K-means</a:t>
            </a:r>
            <a:endParaRPr lang="vi-VN"/>
          </a:p>
        </p:txBody>
      </p:sp>
      <p:grpSp>
        <p:nvGrpSpPr>
          <p:cNvPr id="20" name="Google Shape;1845;p39">
            <a:extLst>
              <a:ext uri="{FF2B5EF4-FFF2-40B4-BE49-F238E27FC236}">
                <a16:creationId xmlns:a16="http://schemas.microsoft.com/office/drawing/2014/main" id="{C55EA650-E9B7-E7AB-E649-91D3D72FBEDD}"/>
              </a:ext>
            </a:extLst>
          </p:cNvPr>
          <p:cNvGrpSpPr/>
          <p:nvPr/>
        </p:nvGrpSpPr>
        <p:grpSpPr>
          <a:xfrm>
            <a:off x="1738332" y="1105024"/>
            <a:ext cx="337837" cy="377583"/>
            <a:chOff x="5659633" y="2741488"/>
            <a:chExt cx="337837" cy="377583"/>
          </a:xfrm>
        </p:grpSpPr>
        <p:sp>
          <p:nvSpPr>
            <p:cNvPr id="21" name="Google Shape;1846;p39">
              <a:extLst>
                <a:ext uri="{FF2B5EF4-FFF2-40B4-BE49-F238E27FC236}">
                  <a16:creationId xmlns:a16="http://schemas.microsoft.com/office/drawing/2014/main" id="{77AC7E80-00C3-3D0E-D015-0E368C92E799}"/>
                </a:ext>
              </a:extLst>
            </p:cNvPr>
            <p:cNvSpPr/>
            <p:nvPr/>
          </p:nvSpPr>
          <p:spPr>
            <a:xfrm>
              <a:off x="5659633" y="2741488"/>
              <a:ext cx="164502" cy="377583"/>
            </a:xfrm>
            <a:custGeom>
              <a:avLst/>
              <a:gdLst/>
              <a:ahLst/>
              <a:cxnLst/>
              <a:rect l="l" t="t" r="r" b="b"/>
              <a:pathLst>
                <a:path w="63" h="144" extrusionOk="0">
                  <a:moveTo>
                    <a:pt x="2" y="130"/>
                  </a:moveTo>
                  <a:cubicBezTo>
                    <a:pt x="2" y="140"/>
                    <a:pt x="2" y="140"/>
                    <a:pt x="2" y="140"/>
                  </a:cubicBezTo>
                  <a:cubicBezTo>
                    <a:pt x="2" y="142"/>
                    <a:pt x="4" y="144"/>
                    <a:pt x="7" y="144"/>
                  </a:cubicBezTo>
                  <a:cubicBezTo>
                    <a:pt x="57" y="144"/>
                    <a:pt x="57" y="144"/>
                    <a:pt x="57" y="144"/>
                  </a:cubicBezTo>
                  <a:cubicBezTo>
                    <a:pt x="60" y="144"/>
                    <a:pt x="61" y="142"/>
                    <a:pt x="61" y="140"/>
                  </a:cubicBezTo>
                  <a:cubicBezTo>
                    <a:pt x="61" y="130"/>
                    <a:pt x="61" y="130"/>
                    <a:pt x="61" y="130"/>
                  </a:cubicBezTo>
                  <a:cubicBezTo>
                    <a:pt x="61" y="126"/>
                    <a:pt x="59" y="123"/>
                    <a:pt x="56" y="121"/>
                  </a:cubicBezTo>
                  <a:cubicBezTo>
                    <a:pt x="63" y="111"/>
                    <a:pt x="63" y="96"/>
                    <a:pt x="54" y="87"/>
                  </a:cubicBezTo>
                  <a:cubicBezTo>
                    <a:pt x="48" y="82"/>
                    <a:pt x="45" y="75"/>
                    <a:pt x="45" y="67"/>
                  </a:cubicBezTo>
                  <a:cubicBezTo>
                    <a:pt x="49" y="65"/>
                    <a:pt x="53" y="60"/>
                    <a:pt x="53" y="55"/>
                  </a:cubicBezTo>
                  <a:cubicBezTo>
                    <a:pt x="53" y="51"/>
                    <a:pt x="51" y="47"/>
                    <a:pt x="48" y="45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54" y="33"/>
                    <a:pt x="53" y="31"/>
                    <a:pt x="51" y="30"/>
                  </a:cubicBezTo>
                  <a:cubicBezTo>
                    <a:pt x="46" y="27"/>
                    <a:pt x="41" y="26"/>
                    <a:pt x="36" y="25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2" y="17"/>
                    <a:pt x="44" y="15"/>
                    <a:pt x="45" y="13"/>
                  </a:cubicBezTo>
                  <a:cubicBezTo>
                    <a:pt x="45" y="11"/>
                    <a:pt x="43" y="8"/>
                    <a:pt x="40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5" y="0"/>
                    <a:pt x="32" y="0"/>
                  </a:cubicBezTo>
                  <a:cubicBezTo>
                    <a:pt x="30" y="0"/>
                    <a:pt x="28" y="2"/>
                    <a:pt x="28" y="4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1" y="8"/>
                    <a:pt x="20" y="10"/>
                    <a:pt x="19" y="12"/>
                  </a:cubicBezTo>
                  <a:cubicBezTo>
                    <a:pt x="19" y="15"/>
                    <a:pt x="21" y="17"/>
                    <a:pt x="24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3" y="26"/>
                    <a:pt x="18" y="27"/>
                    <a:pt x="13" y="30"/>
                  </a:cubicBezTo>
                  <a:cubicBezTo>
                    <a:pt x="11" y="31"/>
                    <a:pt x="10" y="33"/>
                    <a:pt x="11" y="3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3" y="47"/>
                    <a:pt x="11" y="51"/>
                    <a:pt x="11" y="55"/>
                  </a:cubicBezTo>
                  <a:cubicBezTo>
                    <a:pt x="11" y="60"/>
                    <a:pt x="14" y="65"/>
                    <a:pt x="19" y="67"/>
                  </a:cubicBezTo>
                  <a:cubicBezTo>
                    <a:pt x="19" y="75"/>
                    <a:pt x="16" y="82"/>
                    <a:pt x="10" y="87"/>
                  </a:cubicBezTo>
                  <a:cubicBezTo>
                    <a:pt x="1" y="96"/>
                    <a:pt x="0" y="111"/>
                    <a:pt x="7" y="121"/>
                  </a:cubicBezTo>
                  <a:cubicBezTo>
                    <a:pt x="4" y="123"/>
                    <a:pt x="2" y="126"/>
                    <a:pt x="2" y="130"/>
                  </a:cubicBezTo>
                  <a:close/>
                  <a:moveTo>
                    <a:pt x="53" y="135"/>
                  </a:moveTo>
                  <a:cubicBezTo>
                    <a:pt x="11" y="135"/>
                    <a:pt x="11" y="135"/>
                    <a:pt x="11" y="135"/>
                  </a:cubicBezTo>
                  <a:cubicBezTo>
                    <a:pt x="11" y="130"/>
                    <a:pt x="11" y="130"/>
                    <a:pt x="11" y="130"/>
                  </a:cubicBezTo>
                  <a:cubicBezTo>
                    <a:pt x="11" y="128"/>
                    <a:pt x="12" y="127"/>
                    <a:pt x="14" y="127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52" y="127"/>
                    <a:pt x="53" y="128"/>
                    <a:pt x="53" y="130"/>
                  </a:cubicBezTo>
                  <a:lnTo>
                    <a:pt x="53" y="135"/>
                  </a:lnTo>
                  <a:close/>
                  <a:moveTo>
                    <a:pt x="23" y="59"/>
                  </a:moveTo>
                  <a:cubicBezTo>
                    <a:pt x="21" y="59"/>
                    <a:pt x="19" y="57"/>
                    <a:pt x="19" y="55"/>
                  </a:cubicBezTo>
                  <a:cubicBezTo>
                    <a:pt x="19" y="52"/>
                    <a:pt x="21" y="51"/>
                    <a:pt x="23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3" y="51"/>
                    <a:pt x="45" y="52"/>
                    <a:pt x="45" y="55"/>
                  </a:cubicBezTo>
                  <a:cubicBezTo>
                    <a:pt x="45" y="57"/>
                    <a:pt x="43" y="59"/>
                    <a:pt x="40" y="59"/>
                  </a:cubicBezTo>
                  <a:lnTo>
                    <a:pt x="23" y="59"/>
                  </a:lnTo>
                  <a:close/>
                  <a:moveTo>
                    <a:pt x="21" y="36"/>
                  </a:moveTo>
                  <a:cubicBezTo>
                    <a:pt x="24" y="34"/>
                    <a:pt x="28" y="33"/>
                    <a:pt x="32" y="33"/>
                  </a:cubicBezTo>
                  <a:cubicBezTo>
                    <a:pt x="36" y="33"/>
                    <a:pt x="40" y="34"/>
                    <a:pt x="43" y="36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3" y="42"/>
                    <a:pt x="23" y="42"/>
                    <a:pt x="23" y="42"/>
                  </a:cubicBezTo>
                  <a:lnTo>
                    <a:pt x="21" y="36"/>
                  </a:lnTo>
                  <a:close/>
                  <a:moveTo>
                    <a:pt x="16" y="93"/>
                  </a:moveTo>
                  <a:cubicBezTo>
                    <a:pt x="23" y="86"/>
                    <a:pt x="27" y="77"/>
                    <a:pt x="28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7" y="77"/>
                    <a:pt x="41" y="86"/>
                    <a:pt x="48" y="93"/>
                  </a:cubicBezTo>
                  <a:cubicBezTo>
                    <a:pt x="54" y="100"/>
                    <a:pt x="54" y="111"/>
                    <a:pt x="48" y="118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17" y="119"/>
                    <a:pt x="17" y="119"/>
                    <a:pt x="17" y="119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9" y="111"/>
                    <a:pt x="9" y="100"/>
                    <a:pt x="16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847;p39">
              <a:extLst>
                <a:ext uri="{FF2B5EF4-FFF2-40B4-BE49-F238E27FC236}">
                  <a16:creationId xmlns:a16="http://schemas.microsoft.com/office/drawing/2014/main" id="{544E95A9-F315-8D6E-B168-9397214FD114}"/>
                </a:ext>
              </a:extLst>
            </p:cNvPr>
            <p:cNvSpPr/>
            <p:nvPr/>
          </p:nvSpPr>
          <p:spPr>
            <a:xfrm>
              <a:off x="5842904" y="2807730"/>
              <a:ext cx="154566" cy="311340"/>
            </a:xfrm>
            <a:custGeom>
              <a:avLst/>
              <a:gdLst/>
              <a:ahLst/>
              <a:cxnLst/>
              <a:rect l="l" t="t" r="r" b="b"/>
              <a:pathLst>
                <a:path w="59" h="119" extrusionOk="0">
                  <a:moveTo>
                    <a:pt x="0" y="105"/>
                  </a:moveTo>
                  <a:cubicBezTo>
                    <a:pt x="0" y="115"/>
                    <a:pt x="0" y="115"/>
                    <a:pt x="0" y="115"/>
                  </a:cubicBezTo>
                  <a:cubicBezTo>
                    <a:pt x="0" y="117"/>
                    <a:pt x="2" y="119"/>
                    <a:pt x="4" y="119"/>
                  </a:cubicBezTo>
                  <a:cubicBezTo>
                    <a:pt x="55" y="119"/>
                    <a:pt x="55" y="119"/>
                    <a:pt x="55" y="119"/>
                  </a:cubicBezTo>
                  <a:cubicBezTo>
                    <a:pt x="57" y="119"/>
                    <a:pt x="59" y="117"/>
                    <a:pt x="59" y="11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2"/>
                    <a:pt x="57" y="99"/>
                    <a:pt x="55" y="97"/>
                  </a:cubicBezTo>
                  <a:cubicBezTo>
                    <a:pt x="57" y="95"/>
                    <a:pt x="58" y="92"/>
                    <a:pt x="58" y="89"/>
                  </a:cubicBezTo>
                  <a:cubicBezTo>
                    <a:pt x="58" y="84"/>
                    <a:pt x="56" y="80"/>
                    <a:pt x="52" y="77"/>
                  </a:cubicBezTo>
                  <a:cubicBezTo>
                    <a:pt x="46" y="73"/>
                    <a:pt x="42" y="66"/>
                    <a:pt x="42" y="59"/>
                  </a:cubicBezTo>
                  <a:cubicBezTo>
                    <a:pt x="47" y="57"/>
                    <a:pt x="50" y="52"/>
                    <a:pt x="50" y="47"/>
                  </a:cubicBezTo>
                  <a:cubicBezTo>
                    <a:pt x="50" y="42"/>
                    <a:pt x="48" y="38"/>
                    <a:pt x="44" y="36"/>
                  </a:cubicBezTo>
                  <a:cubicBezTo>
                    <a:pt x="48" y="32"/>
                    <a:pt x="51" y="26"/>
                    <a:pt x="50" y="20"/>
                  </a:cubicBezTo>
                  <a:cubicBezTo>
                    <a:pt x="50" y="10"/>
                    <a:pt x="41" y="1"/>
                    <a:pt x="30" y="0"/>
                  </a:cubicBezTo>
                  <a:cubicBezTo>
                    <a:pt x="18" y="0"/>
                    <a:pt x="8" y="9"/>
                    <a:pt x="8" y="21"/>
                  </a:cubicBezTo>
                  <a:cubicBezTo>
                    <a:pt x="8" y="27"/>
                    <a:pt x="11" y="32"/>
                    <a:pt x="14" y="36"/>
                  </a:cubicBezTo>
                  <a:cubicBezTo>
                    <a:pt x="11" y="38"/>
                    <a:pt x="8" y="42"/>
                    <a:pt x="8" y="47"/>
                  </a:cubicBezTo>
                  <a:cubicBezTo>
                    <a:pt x="8" y="52"/>
                    <a:pt x="12" y="57"/>
                    <a:pt x="17" y="59"/>
                  </a:cubicBezTo>
                  <a:cubicBezTo>
                    <a:pt x="16" y="66"/>
                    <a:pt x="12" y="73"/>
                    <a:pt x="6" y="77"/>
                  </a:cubicBezTo>
                  <a:cubicBezTo>
                    <a:pt x="2" y="80"/>
                    <a:pt x="0" y="84"/>
                    <a:pt x="0" y="89"/>
                  </a:cubicBezTo>
                  <a:cubicBezTo>
                    <a:pt x="1" y="92"/>
                    <a:pt x="2" y="95"/>
                    <a:pt x="3" y="97"/>
                  </a:cubicBezTo>
                  <a:cubicBezTo>
                    <a:pt x="1" y="99"/>
                    <a:pt x="0" y="102"/>
                    <a:pt x="0" y="105"/>
                  </a:cubicBezTo>
                  <a:close/>
                  <a:moveTo>
                    <a:pt x="50" y="110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8" y="105"/>
                    <a:pt x="8" y="105"/>
                    <a:pt x="8" y="105"/>
                  </a:cubicBezTo>
                  <a:cubicBezTo>
                    <a:pt x="8" y="103"/>
                    <a:pt x="10" y="102"/>
                    <a:pt x="11" y="102"/>
                  </a:cubicBezTo>
                  <a:cubicBezTo>
                    <a:pt x="47" y="102"/>
                    <a:pt x="47" y="102"/>
                    <a:pt x="47" y="102"/>
                  </a:cubicBezTo>
                  <a:cubicBezTo>
                    <a:pt x="49" y="102"/>
                    <a:pt x="50" y="103"/>
                    <a:pt x="50" y="105"/>
                  </a:cubicBezTo>
                  <a:lnTo>
                    <a:pt x="50" y="110"/>
                  </a:lnTo>
                  <a:close/>
                  <a:moveTo>
                    <a:pt x="21" y="51"/>
                  </a:moveTo>
                  <a:cubicBezTo>
                    <a:pt x="19" y="51"/>
                    <a:pt x="17" y="49"/>
                    <a:pt x="17" y="47"/>
                  </a:cubicBezTo>
                  <a:cubicBezTo>
                    <a:pt x="17" y="44"/>
                    <a:pt x="19" y="42"/>
                    <a:pt x="21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4"/>
                    <a:pt x="42" y="47"/>
                  </a:cubicBezTo>
                  <a:cubicBezTo>
                    <a:pt x="42" y="49"/>
                    <a:pt x="40" y="51"/>
                    <a:pt x="38" y="51"/>
                  </a:cubicBezTo>
                  <a:lnTo>
                    <a:pt x="21" y="51"/>
                  </a:lnTo>
                  <a:close/>
                  <a:moveTo>
                    <a:pt x="29" y="9"/>
                  </a:moveTo>
                  <a:cubicBezTo>
                    <a:pt x="36" y="9"/>
                    <a:pt x="42" y="14"/>
                    <a:pt x="42" y="21"/>
                  </a:cubicBezTo>
                  <a:cubicBezTo>
                    <a:pt x="42" y="28"/>
                    <a:pt x="36" y="34"/>
                    <a:pt x="29" y="34"/>
                  </a:cubicBezTo>
                  <a:cubicBezTo>
                    <a:pt x="22" y="34"/>
                    <a:pt x="17" y="28"/>
                    <a:pt x="17" y="21"/>
                  </a:cubicBezTo>
                  <a:cubicBezTo>
                    <a:pt x="17" y="14"/>
                    <a:pt x="22" y="9"/>
                    <a:pt x="29" y="9"/>
                  </a:cubicBezTo>
                  <a:close/>
                  <a:moveTo>
                    <a:pt x="11" y="84"/>
                  </a:moveTo>
                  <a:cubicBezTo>
                    <a:pt x="19" y="78"/>
                    <a:pt x="24" y="69"/>
                    <a:pt x="25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4" y="69"/>
                    <a:pt x="39" y="78"/>
                    <a:pt x="48" y="84"/>
                  </a:cubicBezTo>
                  <a:cubicBezTo>
                    <a:pt x="49" y="85"/>
                    <a:pt x="50" y="87"/>
                    <a:pt x="50" y="88"/>
                  </a:cubicBezTo>
                  <a:cubicBezTo>
                    <a:pt x="50" y="92"/>
                    <a:pt x="46" y="93"/>
                    <a:pt x="45" y="94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3" y="93"/>
                    <a:pt x="9" y="92"/>
                    <a:pt x="9" y="88"/>
                  </a:cubicBezTo>
                  <a:cubicBezTo>
                    <a:pt x="9" y="87"/>
                    <a:pt x="10" y="85"/>
                    <a:pt x="11" y="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0725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6D438-4DFC-9761-3585-2ADD0BA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7899" y="1024502"/>
            <a:ext cx="3444751" cy="633300"/>
          </a:xfrm>
        </p:spPr>
        <p:txBody>
          <a:bodyPr/>
          <a:lstStyle/>
          <a:p>
            <a:r>
              <a:rPr lang="en-GB"/>
              <a:t>Giao diện Streamlit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0E0BEC-4ECE-17B5-FFBB-A60A8C120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198" y="1713450"/>
            <a:ext cx="3660651" cy="2274350"/>
          </a:xfrm>
        </p:spPr>
        <p:txBody>
          <a:bodyPr/>
          <a:lstStyle/>
          <a:p>
            <a:pPr marL="152400" indent="0"/>
            <a:r>
              <a:rPr lang="vi-VN" b="1"/>
              <a:t>Bước 1: Chọn Dataset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Hệ thống cho ngườ dùng tùy chọn files.</a:t>
            </a:r>
            <a:endParaRPr lang="vi-VN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Preview dữ liệu (title, abstract, label</a:t>
            </a:r>
            <a:r>
              <a:rPr lang="en-US"/>
              <a:t>, etc.</a:t>
            </a:r>
            <a:r>
              <a:rPr lang="vi-VN"/>
              <a:t>)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Kiểm tra cấu trúc dataset</a:t>
            </a:r>
            <a:endParaRPr lang="en-US"/>
          </a:p>
          <a:p>
            <a:pPr marL="344488" indent="-192088">
              <a:buFont typeface="Arial" panose="020B0604020202020204" pitchFamily="34" charset="0"/>
              <a:buChar char="•"/>
            </a:pPr>
            <a:endParaRPr lang="en-US"/>
          </a:p>
          <a:p>
            <a:pPr marL="152400" indent="0"/>
            <a:r>
              <a:rPr lang="vi-VN" b="1"/>
              <a:t>Bước </a:t>
            </a:r>
            <a:r>
              <a:rPr lang="en-US" b="1"/>
              <a:t>2</a:t>
            </a:r>
            <a:r>
              <a:rPr lang="vi-VN" b="1"/>
              <a:t>: Cấu hình &amp; Tiền xử lý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Chọn cột text (abstract) và label (label)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Tự động làm sạch văn bản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Kiểm tra dữ liệu rỗng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Chuẩn bị cho training</a:t>
            </a:r>
            <a:endParaRPr lang="en-GB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8FCFDB4-BC39-E932-1560-6503EF4C3EB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12713" t="34941" r="19947" b="18249"/>
          <a:stretch>
            <a:fillRect/>
          </a:stretch>
        </p:blipFill>
        <p:spPr>
          <a:xfrm>
            <a:off x="417452" y="2633776"/>
            <a:ext cx="4154548" cy="1479550"/>
          </a:xfrm>
        </p:spPr>
      </p:pic>
      <p:pic>
        <p:nvPicPr>
          <p:cNvPr id="16" name="Picture Placeholder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A35C871-3581-9169-48C3-FA356E853695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l="15019" t="-460" r="-51" b="30387"/>
          <a:stretch>
            <a:fillRect/>
          </a:stretch>
        </p:blipFill>
        <p:spPr>
          <a:xfrm>
            <a:off x="417452" y="805880"/>
            <a:ext cx="4154548" cy="1703845"/>
          </a:xfrm>
        </p:spPr>
      </p:pic>
    </p:spTree>
    <p:extLst>
      <p:ext uri="{BB962C8B-B14F-4D97-AF65-F5344CB8AC3E}">
        <p14:creationId xmlns:p14="http://schemas.microsoft.com/office/powerpoint/2010/main" val="1263587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A0796-6B0B-2E03-CD46-0CD4BF8B8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7A33-D9C3-C8F7-D204-3CA40DF34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7899" y="1024502"/>
            <a:ext cx="3444751" cy="633300"/>
          </a:xfrm>
        </p:spPr>
        <p:txBody>
          <a:bodyPr/>
          <a:lstStyle/>
          <a:p>
            <a:r>
              <a:rPr lang="en-GB"/>
              <a:t>Giao diện Streamlit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EDAE41-D87E-6378-4B8F-1DD7A39C4B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198" y="1713450"/>
            <a:ext cx="3660651" cy="2274350"/>
          </a:xfrm>
        </p:spPr>
        <p:txBody>
          <a:bodyPr/>
          <a:lstStyle/>
          <a:p>
            <a:pPr marL="152400" indent="0"/>
            <a:r>
              <a:rPr lang="vi-VN" b="1"/>
              <a:t>Bước 3: Cấu hình Model &amp; Vectorization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Thiết lập tỷ lệ train/test (80%/20%)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Cross-Validation: 5 folds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Hiển thị thông tin 300K samples, 3 cột.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Xác định cột Text và label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endParaRPr lang="en-US"/>
          </a:p>
          <a:p>
            <a:pPr marL="152400" indent="0"/>
            <a:r>
              <a:rPr lang="vi-VN" b="1"/>
              <a:t>Bước 4: Thực thi &amp; Giám sát Training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en-US"/>
              <a:t>Trình </a:t>
            </a:r>
            <a:r>
              <a:rPr lang="vi-VN"/>
              <a:t>Điều khiển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Giám sát: Tiến độ training </a:t>
            </a:r>
            <a:endParaRPr lang="en-US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Cache: Quản lý thông tin cache training</a:t>
            </a:r>
            <a:endParaRPr lang="en-GB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3AA9D463-1410-96EB-9D15-9DD37BD0379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13490" t="31451" b="13528"/>
          <a:stretch>
            <a:fillRect/>
          </a:stretch>
        </p:blipFill>
        <p:spPr>
          <a:xfrm>
            <a:off x="417452" y="2633776"/>
            <a:ext cx="4154548" cy="1312190"/>
          </a:xfrm>
        </p:spPr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1AB9A88D-093C-A55E-0ACF-3407B2E6A83B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l="13643" t="9391" b="9391"/>
          <a:stretch>
            <a:fillRect/>
          </a:stretch>
        </p:blipFill>
        <p:spPr>
          <a:xfrm>
            <a:off x="417452" y="536704"/>
            <a:ext cx="4154548" cy="1973021"/>
          </a:xfrm>
        </p:spPr>
      </p:pic>
    </p:spTree>
    <p:extLst>
      <p:ext uri="{BB962C8B-B14F-4D97-AF65-F5344CB8AC3E}">
        <p14:creationId xmlns:p14="http://schemas.microsoft.com/office/powerpoint/2010/main" val="1301067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46D2C-25B2-ABF3-E9D4-D1B96751F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A9FE5-E021-D019-5628-174C15F3D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7899" y="1024502"/>
            <a:ext cx="3444751" cy="633300"/>
          </a:xfrm>
        </p:spPr>
        <p:txBody>
          <a:bodyPr/>
          <a:lstStyle/>
          <a:p>
            <a:r>
              <a:rPr lang="en-GB"/>
              <a:t>Giao diện Streamlit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B1EDC-59AB-F07A-5243-6B49D7E95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198" y="1713450"/>
            <a:ext cx="3660651" cy="2274350"/>
          </a:xfrm>
        </p:spPr>
        <p:txBody>
          <a:bodyPr/>
          <a:lstStyle/>
          <a:p>
            <a:pPr marL="152400" indent="0"/>
            <a:r>
              <a:rPr lang="vi-VN" b="1"/>
              <a:t>Bước </a:t>
            </a:r>
            <a:r>
              <a:rPr lang="en-US" b="1"/>
              <a:t>5</a:t>
            </a:r>
            <a:r>
              <a:rPr lang="vi-VN" b="1"/>
              <a:t>: Phân tích Kết quả &amp; Xuất Báo cáo</a:t>
            </a:r>
            <a:endParaRPr lang="en-US" b="1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Tổng quan Hiệu suất: Hiển thị bảng so sánh chi tiết các mô hình </a:t>
            </a:r>
            <a:endParaRPr lang="en-US"/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Đánh giá Metrics: Cung cấp các chỉ số F1 Score, Accuracy, Precision, Recall và thời gian huấn luyện cho từng sự kết hợp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Lựa chọn Phân tích: Cho phép người dùng chọn một mô hình cụ thể từ bảng để xem phân tích chi tiết hơn</a:t>
            </a:r>
          </a:p>
          <a:p>
            <a:pPr marL="344488" indent="-192088">
              <a:buFont typeface="Arial" panose="020B0604020202020204" pitchFamily="34" charset="0"/>
              <a:buChar char="•"/>
            </a:pPr>
            <a:r>
              <a:rPr lang="vi-VN"/>
              <a:t>Xuất Báo cáo: Chuẩn bị dữ liệu để xuất báo cáo kết quả</a:t>
            </a:r>
            <a:endParaRPr lang="en-US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972CC1BE-A874-D5B8-B3C6-D2901D7AA5B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14488" t="32819" r="20747" b="25879"/>
          <a:stretch>
            <a:fillRect/>
          </a:stretch>
        </p:blipFill>
        <p:spPr>
          <a:xfrm>
            <a:off x="417451" y="2850625"/>
            <a:ext cx="4154547" cy="1331631"/>
          </a:xfrm>
        </p:spPr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78B5D6C6-497D-397A-DE64-3B4477EE7956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l="13946" t="950" b="8507"/>
          <a:stretch>
            <a:fillRect/>
          </a:stretch>
        </p:blipFill>
        <p:spPr>
          <a:xfrm>
            <a:off x="417452" y="567064"/>
            <a:ext cx="4154548" cy="2116175"/>
          </a:xfrm>
        </p:spPr>
      </p:pic>
    </p:spTree>
    <p:extLst>
      <p:ext uri="{BB962C8B-B14F-4D97-AF65-F5344CB8AC3E}">
        <p14:creationId xmlns:p14="http://schemas.microsoft.com/office/powerpoint/2010/main" val="794509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1D7A7918-D486-1D3D-03EF-16C90D985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6EB0D298-E5D0-2C5F-82C2-B1A7028E2C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444242"/>
                </a:solidFill>
                <a:effectLst/>
                <a:latin typeface="Barlow" panose="00000500000000000000" pitchFamily="2" charset="0"/>
              </a:rPr>
              <a:t>Result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DD85F3E9-3005-4EEB-40CC-733C63DEFA0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A39C69BA-F982-D432-1228-80DAD9EC24B3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2413F636-A31C-6D99-5D5E-A64A660D0A6C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91556715-C5B6-1751-C32E-8CA2DF90DD84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958BC467-1E48-10A1-28BE-610E5AD7AF3A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06817FC7-2A10-C1BE-B369-962BF650EA6A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0C99262A-4CBC-25E6-3A1B-47DB26936FDB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6D651966-51A3-75F8-1325-3C7B8C5A0DC2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072255F3-BE5D-CC3B-A960-B62900F347D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615B25A9-BB39-55A0-F49F-89F1ACA12B3C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C7E0300E-CDE3-19F2-5229-F37C88BBE3E1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C343EEC4-3E67-F6BD-16F4-6AA073D1C8FC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8EFB1B60-1569-2C48-783D-B10ADAD4AA54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9F1CA8BE-1EFA-E224-FFC9-66F004D8BEA8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2A331762-47A0-4257-CB38-59CE5D8A4D70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F0E780DD-5CFC-3D7E-3F44-A159F8CA3BB9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547E3EC7-AF07-1EC6-B96D-82286E180AD3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B37E47C3-6F21-2CB6-E55A-F6C01510B222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ACB19A28-45CB-CB78-636D-F18F4212F0A8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C816E6C1-C0F9-FDB5-ED96-71669F7091C2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9B873369-3DCD-EFA4-03C2-37DA600DFD8D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BD2E8AB6-9FFC-C9D9-0E4C-C2C4A696CA96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1E23441F-C9C3-C98F-D5E6-1B2EB002D1B3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993EBEF7-66CD-EE4E-3090-B1F2DBEA42CD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8FEA6E4A-2DC5-F756-5E63-261D744E6A5C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C03F8513-19F9-782A-DE0B-7C4EDEB4A406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A9187E04-1DC5-838B-55F0-70F201B7A777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8058BDCE-0452-C680-3D14-BA4D2F431DD4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AC327389-6C7B-269E-FC08-F4950A1A4DF5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72CB7FA4-D8A9-ABC2-AAAB-D771D5D10D06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73C64245-03B4-B1C5-9520-5B739358DB95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25137D7D-D664-3E4E-DEB5-AA294A7DFE7F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FC38747B-1C13-5049-A8C2-1B3780723F5B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93D495A1-0EB3-68ED-A8F6-1F3C49E60110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729F9362-F192-2F63-CC16-87B64BDFAB13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4B2E090F-5F6E-12B2-4A41-383D608C3502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E5ECE996-6F58-9BCA-48F7-15472437F328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1CC96432-FC35-3A4D-AF41-4F2B837343B3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4401DEF5-D2B7-3796-81AB-BCAAC3F2E4DC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ED551844-C195-7B69-09D0-0D6575BF6DF4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9AA047EF-8886-A018-7DB4-1318434C9413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1B2B092B-EC19-3F4C-F335-0DAE6164B774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F2FB3144-997B-6B85-3A92-3EA2E41DB13D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1E802CBF-1709-52AE-6015-B0D1A9259FD9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D535F8B4-DE0D-7FF0-7F3A-821038D4BC14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408432EF-CD0F-FE55-B9A1-F9D5525438EE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56127666-A76D-0B73-42F4-FC5D1AA7A0A8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9D9F9B11-0FB9-9815-938D-F533E9B11F34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A94180F6-A6B6-1863-D7CB-BAEEF854F37D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0A781CB9-CA06-5984-B41D-5AD117198BFE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5130A563-90EC-C2B8-EDBD-9994CBB75B46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F60A5294-538A-803A-82AD-BFA81072FD8B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DA354EB0-51CD-88C2-3754-A6E9D8ED82AF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B2566B22-34E6-654E-DBA6-53B2D5107A08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BFCD4E36-3AB4-D1DA-F0A6-163A14679023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B31ED235-2E9D-D560-2E52-E076ED99E866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688C352F-E1A6-D888-066F-42F8D96AC399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A9D0D2A3-4AB4-32F7-49D7-250884751CD4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397D7DE3-1F2D-F5B6-1B81-45AC42AE5A6B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B5EF6D57-7631-9371-183B-F9CBECA9E723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A1543008-1BE8-BBB9-F2BC-3CED21F88A12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E324F546-37D8-EBC7-056C-6D02B8FBE0A0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6F2386B6-A653-5A0A-4E00-EEE9EAC83CCF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A6A32D19-5A17-640D-78B3-13BB7BC3A4BD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27585689-EDE3-DC9C-7BFC-7B8EACAFE2F8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47055BCF-4704-9626-EB2D-66B0F5644C03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7943D6D4-1950-8029-83B5-A2955E1CA82D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68C5D438-F0BD-7997-E835-F92ECDFAEEB7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359CA388-6CA8-1AFB-7661-3BE0C50C44CE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29BD3B80-C9F2-3F00-10D9-0B2C0DADC9CC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98EAFAD7-7015-E7B5-72C8-F7C86AF39157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38161BE5-7498-5A95-7E8B-4623A9AEF8A5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092AD520-875B-350B-99EE-651E03C52754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67D64FD9-58E3-EB65-E217-DBD3E2D87BF6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2B373AFE-8856-76D1-8F8C-E31EA0050405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1D74CA76-C285-1AB9-3AB4-279CBFAAB89E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7D08E1FA-0F32-4EF3-B8AC-35B57C6FCFA2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4F6555A5-049A-2282-1375-3A645308A2CA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056746A1-1375-C836-993D-057E3170ED3C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5ABC7185-9045-6594-77DF-21126A7CCC21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EB9D4768-5E54-CBD0-1338-C593E6492337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24D07CA6-D9C1-347C-F22E-F09F2E221CBE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1C57CC95-CEFB-861C-C673-15F7CE7E168A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58E1E5B0-E732-2F19-D694-ABA99E9A3E12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03230BFA-3441-D9FD-B124-368DC4C0C8E4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F21092FC-BA54-7538-E65F-EF9B249903C3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4DB60386-7CDE-BC02-6565-8F3D25168A0A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1C30D483-BFD3-3997-5441-A520A0008814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524B9FE7-1D60-D45A-ED19-06A25938AD5E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2FFEAA13-6F28-CBF7-FF24-30DBF857FC04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186FCE76-1591-0EAC-C80B-9B75A811596D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6F92C977-3090-A8E7-6085-D2F40F324F32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B83B3EFD-FF47-3F77-73FE-FC1E0618D4E2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EDF40A03-DEEF-8BD6-0153-CC51CDE8EA7A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583E050C-9EF2-7DDE-AFB5-16A6DDBA92EB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9B0E79BC-80E0-A41D-A8BC-AF53FCBFA147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5B24A61E-9430-F824-CE5A-94E2370F39A6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4BBFAB56-1584-7799-D45E-F88D9EF32D72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5519A10C-6563-83E5-D3B2-269A3C0E07CA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88670DA6-931D-3C4B-2CBA-D98B9E9D60E0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B854BA02-9164-8A14-0103-67769D7D193A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D3313FD3-2ED5-14ED-7CA1-809AC4602D37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95936425-336A-56AF-06A1-95F20C9B2821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084ED10F-3F34-B72E-F96B-F6ADF5470211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2A86677D-7383-6E06-8E6E-AC7077F324E4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889B5CE9-60A0-B876-E558-0F4CD548A8E3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F9730FE3-EF1F-CEB4-2A28-8EB75905DD19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73CE2D10-5158-9130-D1FA-1CAB32A842CC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5692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>
          <a:extLst>
            <a:ext uri="{FF2B5EF4-FFF2-40B4-BE49-F238E27FC236}">
              <a16:creationId xmlns:a16="http://schemas.microsoft.com/office/drawing/2014/main" id="{29CE9C5F-2246-AA3D-73EE-091666360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78FD5DFC-D032-04E1-3E2D-1DB0A0FE20D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-617" r="-131"/>
          <a:stretch>
            <a:fillRect/>
          </a:stretch>
        </p:blipFill>
        <p:spPr>
          <a:xfrm>
            <a:off x="501650" y="787608"/>
            <a:ext cx="4801479" cy="2142915"/>
          </a:xfrm>
        </p:spPr>
      </p:pic>
      <p:sp>
        <p:nvSpPr>
          <p:cNvPr id="1993" name="Google Shape;1993;p47">
            <a:extLst>
              <a:ext uri="{FF2B5EF4-FFF2-40B4-BE49-F238E27FC236}">
                <a16:creationId xmlns:a16="http://schemas.microsoft.com/office/drawing/2014/main" id="{BDB14BB4-34F7-05EC-520B-F1382B8713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7324" y="854517"/>
            <a:ext cx="2729726" cy="739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Kết quả Training 300K Samples</a:t>
            </a:r>
          </a:p>
        </p:txBody>
      </p:sp>
      <p:sp>
        <p:nvSpPr>
          <p:cNvPr id="1994" name="Google Shape;1994;p47">
            <a:extLst>
              <a:ext uri="{FF2B5EF4-FFF2-40B4-BE49-F238E27FC236}">
                <a16:creationId xmlns:a16="http://schemas.microsoft.com/office/drawing/2014/main" id="{BCF7B0A3-F249-3C34-918F-A5EE87C143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17324" y="2368750"/>
            <a:ext cx="3091676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/>
              <a:t>Embeddings cho hiệu suất tốt nhất với KNN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Naive Bayes ổn định với mọi phương pháp vectorization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/>
              <a:t>K-Means kém hiệu quả (47.9% - 75.8%)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/>
              <a:t>Ensemble Learning đảm bảo tính ổn định cao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55928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Thành viên Team</a:t>
            </a:r>
            <a:endParaRPr/>
          </a:p>
        </p:txBody>
      </p:sp>
      <p:sp>
        <p:nvSpPr>
          <p:cNvPr id="1612" name="Google Shape;1612;p32"/>
          <p:cNvSpPr txBox="1">
            <a:spLocks noGrp="1"/>
          </p:cNvSpPr>
          <p:nvPr>
            <p:ph type="body" idx="1"/>
          </p:nvPr>
        </p:nvSpPr>
        <p:spPr>
          <a:xfrm>
            <a:off x="720000" y="1111776"/>
            <a:ext cx="77040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Hiện tại nhóm có 5 thành viên chính thức</a:t>
            </a:r>
            <a:endParaRPr/>
          </a:p>
        </p:txBody>
      </p:sp>
      <p:sp>
        <p:nvSpPr>
          <p:cNvPr id="1613" name="Google Shape;1613;p32"/>
          <p:cNvSpPr txBox="1"/>
          <p:nvPr/>
        </p:nvSpPr>
        <p:spPr>
          <a:xfrm>
            <a:off x="793225" y="3889544"/>
            <a:ext cx="214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Quản lý team: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Discort</a:t>
            </a:r>
            <a:endParaRPr sz="1000" b="1" u="sng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sp>
        <p:nvSpPr>
          <p:cNvPr id="1614" name="Google Shape;1614;p32"/>
          <p:cNvSpPr txBox="1"/>
          <p:nvPr/>
        </p:nvSpPr>
        <p:spPr>
          <a:xfrm>
            <a:off x="3083629" y="3889544"/>
            <a:ext cx="553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Các công cụ sử dụng cho AIO Conquer: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Overleaf</a:t>
            </a:r>
            <a:r>
              <a:rPr lang="en" sz="1000" b="1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 </a:t>
            </a: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|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GG Colab</a:t>
            </a:r>
            <a:r>
              <a:rPr lang="en" sz="10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MS Office</a:t>
            </a:r>
            <a:endParaRPr sz="1000" b="1" u="sng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graphicFrame>
        <p:nvGraphicFramePr>
          <p:cNvPr id="1615" name="Google Shape;1615;p32"/>
          <p:cNvGraphicFramePr/>
          <p:nvPr>
            <p:extLst>
              <p:ext uri="{D42A27DB-BD31-4B8C-83A1-F6EECF244321}">
                <p14:modId xmlns:p14="http://schemas.microsoft.com/office/powerpoint/2010/main" val="2359773447"/>
              </p:ext>
            </p:extLst>
          </p:nvPr>
        </p:nvGraphicFramePr>
        <p:xfrm>
          <a:off x="793225" y="1576035"/>
          <a:ext cx="7557550" cy="2219450"/>
        </p:xfrm>
        <a:graphic>
          <a:graphicData uri="http://schemas.openxmlformats.org/drawingml/2006/table">
            <a:tbl>
              <a:tblPr>
                <a:noFill/>
                <a:tableStyleId>{B3B65CD8-8539-42AB-ADBC-3786C9922BD9}</a:tableStyleId>
              </a:tblPr>
              <a:tblGrid>
                <a:gridCol w="2298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8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Đàm Nguyên Khánh</a:t>
                      </a:r>
                      <a:endParaRPr sz="1100" b="1" u="non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Leader</a:t>
                      </a:r>
                      <a:endParaRPr sz="1000">
                        <a:solidFill>
                          <a:schemeClr val="dk1"/>
                        </a:solidFill>
                        <a:latin typeface="Be Vietnam Pro" pitchFamily="2" charset="0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Vũ Thái Sơn</a:t>
                      </a:r>
                      <a:endParaRPr sz="1100" b="1" u="none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Tech leader</a:t>
                      </a:r>
                      <a:endParaRPr sz="1000">
                        <a:solidFill>
                          <a:schemeClr val="dk1"/>
                        </a:solidFill>
                        <a:latin typeface="Be Vietnam Pro" pitchFamily="2" charset="0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Bùi Đức Xuân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069307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Trịnh Nguyễn Huy Hoàng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  <a:endParaRPr sz="1000">
                        <a:solidFill>
                          <a:schemeClr val="dk1"/>
                        </a:solidFill>
                        <a:latin typeface="Be Vietnam Pro" pitchFamily="2" charset="0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Võ Hoàng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Vương Nguyệt Bình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E644C">
                        <a:alpha val="187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Be Vietnam Pro" pitchFamily="2" charset="0"/>
                          <a:ea typeface="Hind"/>
                          <a:cs typeface="Hind"/>
                          <a:sym typeface="Hind"/>
                        </a:rPr>
                        <a:t>Member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20978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>
          <a:extLst>
            <a:ext uri="{FF2B5EF4-FFF2-40B4-BE49-F238E27FC236}">
              <a16:creationId xmlns:a16="http://schemas.microsoft.com/office/drawing/2014/main" id="{311BEFDE-3BDE-01B1-91C6-7D9E7AC33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9">
            <a:extLst>
              <a:ext uri="{FF2B5EF4-FFF2-40B4-BE49-F238E27FC236}">
                <a16:creationId xmlns:a16="http://schemas.microsoft.com/office/drawing/2014/main" id="{7D5A8A3D-E42F-F007-356F-E47D988C24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RANKING</a:t>
            </a:r>
            <a:endParaRPr/>
          </a:p>
        </p:txBody>
      </p:sp>
      <p:sp>
        <p:nvSpPr>
          <p:cNvPr id="1823" name="Google Shape;1823;p39">
            <a:extLst>
              <a:ext uri="{FF2B5EF4-FFF2-40B4-BE49-F238E27FC236}">
                <a16:creationId xmlns:a16="http://schemas.microsoft.com/office/drawing/2014/main" id="{46FC95CD-1AD7-376D-8C74-631A8398F9D6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75168" y="2354622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/>
              <a:t> 90.9%</a:t>
            </a:r>
            <a:endParaRPr/>
          </a:p>
        </p:txBody>
      </p:sp>
      <p:sp>
        <p:nvSpPr>
          <p:cNvPr id="1824" name="Google Shape;1824;p39">
            <a:extLst>
              <a:ext uri="{FF2B5EF4-FFF2-40B4-BE49-F238E27FC236}">
                <a16:creationId xmlns:a16="http://schemas.microsoft.com/office/drawing/2014/main" id="{B314385F-70B7-07C4-00D8-6A05268B245B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432466" y="3520283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88.7%</a:t>
            </a:r>
            <a:endParaRPr/>
          </a:p>
        </p:txBody>
      </p:sp>
      <p:sp>
        <p:nvSpPr>
          <p:cNvPr id="1827" name="Google Shape;1827;p39">
            <a:extLst>
              <a:ext uri="{FF2B5EF4-FFF2-40B4-BE49-F238E27FC236}">
                <a16:creationId xmlns:a16="http://schemas.microsoft.com/office/drawing/2014/main" id="{5C7286D8-CAC1-234E-D6A4-352588BA2ED1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376515" y="2039472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KNN + Embeddings</a:t>
            </a:r>
            <a:endParaRPr/>
          </a:p>
        </p:txBody>
      </p:sp>
      <p:sp>
        <p:nvSpPr>
          <p:cNvPr id="1830" name="Google Shape;1830;p39">
            <a:extLst>
              <a:ext uri="{FF2B5EF4-FFF2-40B4-BE49-F238E27FC236}">
                <a16:creationId xmlns:a16="http://schemas.microsoft.com/office/drawing/2014/main" id="{034DB6C4-1E85-0F53-50FD-989122D655CC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231052" y="3515490"/>
            <a:ext cx="2374500" cy="9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88.2%</a:t>
            </a:r>
          </a:p>
        </p:txBody>
      </p:sp>
      <p:sp>
        <p:nvSpPr>
          <p:cNvPr id="1831" name="Google Shape;1831;p39">
            <a:extLst>
              <a:ext uri="{FF2B5EF4-FFF2-40B4-BE49-F238E27FC236}">
                <a16:creationId xmlns:a16="http://schemas.microsoft.com/office/drawing/2014/main" id="{EE38EB75-542B-E535-C484-CE730F3E134A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1326480" y="3201911"/>
            <a:ext cx="258647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Naive Bayes + TF-IDF</a:t>
            </a:r>
            <a:endParaRPr/>
          </a:p>
        </p:txBody>
      </p:sp>
      <p:sp>
        <p:nvSpPr>
          <p:cNvPr id="1833" name="Google Shape;1833;p39">
            <a:extLst>
              <a:ext uri="{FF2B5EF4-FFF2-40B4-BE49-F238E27FC236}">
                <a16:creationId xmlns:a16="http://schemas.microsoft.com/office/drawing/2014/main" id="{5C85E3A7-C09B-E34F-67B9-CEE6FECB7B9E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5232397" y="3197118"/>
            <a:ext cx="2371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/>
              <a:t>Ensemble Learning</a:t>
            </a:r>
            <a:endParaRPr/>
          </a:p>
        </p:txBody>
      </p:sp>
      <p:sp>
        <p:nvSpPr>
          <p:cNvPr id="1836" name="Google Shape;1836;p39">
            <a:extLst>
              <a:ext uri="{FF2B5EF4-FFF2-40B4-BE49-F238E27FC236}">
                <a16:creationId xmlns:a16="http://schemas.microsoft.com/office/drawing/2014/main" id="{96128FB2-2304-09EC-A6D3-D8059DDB3C2F}"/>
              </a:ext>
            </a:extLst>
          </p:cNvPr>
          <p:cNvSpPr/>
          <p:nvPr/>
        </p:nvSpPr>
        <p:spPr>
          <a:xfrm>
            <a:off x="2448037" y="2731722"/>
            <a:ext cx="343357" cy="377583"/>
          </a:xfrm>
          <a:custGeom>
            <a:avLst/>
            <a:gdLst/>
            <a:ahLst/>
            <a:cxnLst/>
            <a:rect l="l" t="t" r="r" b="b"/>
            <a:pathLst>
              <a:path w="131" h="144" extrusionOk="0">
                <a:moveTo>
                  <a:pt x="4" y="108"/>
                </a:moveTo>
                <a:cubicBezTo>
                  <a:pt x="7" y="114"/>
                  <a:pt x="15" y="116"/>
                  <a:pt x="21" y="112"/>
                </a:cubicBezTo>
                <a:cubicBezTo>
                  <a:pt x="24" y="111"/>
                  <a:pt x="28" y="107"/>
                  <a:pt x="31" y="102"/>
                </a:cubicBezTo>
                <a:cubicBezTo>
                  <a:pt x="37" y="110"/>
                  <a:pt x="46" y="115"/>
                  <a:pt x="57" y="117"/>
                </a:cubicBezTo>
                <a:cubicBezTo>
                  <a:pt x="54" y="122"/>
                  <a:pt x="53" y="128"/>
                  <a:pt x="53" y="131"/>
                </a:cubicBezTo>
                <a:cubicBezTo>
                  <a:pt x="53" y="138"/>
                  <a:pt x="59" y="144"/>
                  <a:pt x="66" y="144"/>
                </a:cubicBezTo>
                <a:cubicBezTo>
                  <a:pt x="73" y="144"/>
                  <a:pt x="78" y="138"/>
                  <a:pt x="78" y="131"/>
                </a:cubicBezTo>
                <a:cubicBezTo>
                  <a:pt x="78" y="128"/>
                  <a:pt x="77" y="122"/>
                  <a:pt x="75" y="117"/>
                </a:cubicBezTo>
                <a:cubicBezTo>
                  <a:pt x="85" y="115"/>
                  <a:pt x="94" y="110"/>
                  <a:pt x="100" y="102"/>
                </a:cubicBezTo>
                <a:cubicBezTo>
                  <a:pt x="103" y="107"/>
                  <a:pt x="108" y="111"/>
                  <a:pt x="110" y="112"/>
                </a:cubicBezTo>
                <a:cubicBezTo>
                  <a:pt x="116" y="116"/>
                  <a:pt x="124" y="114"/>
                  <a:pt x="128" y="108"/>
                </a:cubicBezTo>
                <a:cubicBezTo>
                  <a:pt x="131" y="102"/>
                  <a:pt x="129" y="94"/>
                  <a:pt x="123" y="90"/>
                </a:cubicBezTo>
                <a:cubicBezTo>
                  <a:pt x="120" y="89"/>
                  <a:pt x="115" y="87"/>
                  <a:pt x="110" y="87"/>
                </a:cubicBezTo>
                <a:cubicBezTo>
                  <a:pt x="111" y="82"/>
                  <a:pt x="112" y="77"/>
                  <a:pt x="112" y="72"/>
                </a:cubicBezTo>
                <a:cubicBezTo>
                  <a:pt x="112" y="67"/>
                  <a:pt x="111" y="62"/>
                  <a:pt x="110" y="57"/>
                </a:cubicBezTo>
                <a:cubicBezTo>
                  <a:pt x="115" y="57"/>
                  <a:pt x="120" y="55"/>
                  <a:pt x="123" y="53"/>
                </a:cubicBezTo>
                <a:cubicBezTo>
                  <a:pt x="129" y="50"/>
                  <a:pt x="131" y="42"/>
                  <a:pt x="128" y="36"/>
                </a:cubicBezTo>
                <a:cubicBezTo>
                  <a:pt x="124" y="30"/>
                  <a:pt x="116" y="28"/>
                  <a:pt x="110" y="32"/>
                </a:cubicBezTo>
                <a:cubicBezTo>
                  <a:pt x="108" y="33"/>
                  <a:pt x="103" y="37"/>
                  <a:pt x="100" y="41"/>
                </a:cubicBezTo>
                <a:cubicBezTo>
                  <a:pt x="94" y="34"/>
                  <a:pt x="85" y="29"/>
                  <a:pt x="75" y="26"/>
                </a:cubicBezTo>
                <a:cubicBezTo>
                  <a:pt x="77" y="22"/>
                  <a:pt x="78" y="16"/>
                  <a:pt x="78" y="13"/>
                </a:cubicBezTo>
                <a:cubicBezTo>
                  <a:pt x="78" y="6"/>
                  <a:pt x="73" y="0"/>
                  <a:pt x="66" y="0"/>
                </a:cubicBezTo>
                <a:cubicBezTo>
                  <a:pt x="59" y="0"/>
                  <a:pt x="53" y="6"/>
                  <a:pt x="53" y="13"/>
                </a:cubicBezTo>
                <a:cubicBezTo>
                  <a:pt x="53" y="16"/>
                  <a:pt x="54" y="22"/>
                  <a:pt x="57" y="26"/>
                </a:cubicBezTo>
                <a:cubicBezTo>
                  <a:pt x="46" y="29"/>
                  <a:pt x="37" y="34"/>
                  <a:pt x="31" y="41"/>
                </a:cubicBezTo>
                <a:cubicBezTo>
                  <a:pt x="28" y="37"/>
                  <a:pt x="24" y="33"/>
                  <a:pt x="21" y="32"/>
                </a:cubicBezTo>
                <a:cubicBezTo>
                  <a:pt x="15" y="28"/>
                  <a:pt x="7" y="30"/>
                  <a:pt x="4" y="36"/>
                </a:cubicBezTo>
                <a:cubicBezTo>
                  <a:pt x="0" y="42"/>
                  <a:pt x="2" y="50"/>
                  <a:pt x="8" y="53"/>
                </a:cubicBezTo>
                <a:cubicBezTo>
                  <a:pt x="11" y="55"/>
                  <a:pt x="17" y="57"/>
                  <a:pt x="22" y="57"/>
                </a:cubicBezTo>
                <a:cubicBezTo>
                  <a:pt x="20" y="62"/>
                  <a:pt x="19" y="67"/>
                  <a:pt x="19" y="72"/>
                </a:cubicBezTo>
                <a:cubicBezTo>
                  <a:pt x="19" y="77"/>
                  <a:pt x="20" y="82"/>
                  <a:pt x="22" y="87"/>
                </a:cubicBezTo>
                <a:cubicBezTo>
                  <a:pt x="16" y="87"/>
                  <a:pt x="11" y="89"/>
                  <a:pt x="8" y="90"/>
                </a:cubicBezTo>
                <a:cubicBezTo>
                  <a:pt x="2" y="94"/>
                  <a:pt x="0" y="102"/>
                  <a:pt x="4" y="108"/>
                </a:cubicBezTo>
                <a:close/>
                <a:moveTo>
                  <a:pt x="31" y="57"/>
                </a:moveTo>
                <a:cubicBezTo>
                  <a:pt x="38" y="61"/>
                  <a:pt x="38" y="61"/>
                  <a:pt x="38" y="61"/>
                </a:cubicBezTo>
                <a:cubicBezTo>
                  <a:pt x="37" y="64"/>
                  <a:pt x="36" y="68"/>
                  <a:pt x="36" y="72"/>
                </a:cubicBezTo>
                <a:cubicBezTo>
                  <a:pt x="36" y="76"/>
                  <a:pt x="37" y="79"/>
                  <a:pt x="38" y="83"/>
                </a:cubicBezTo>
                <a:cubicBezTo>
                  <a:pt x="31" y="87"/>
                  <a:pt x="31" y="87"/>
                  <a:pt x="31" y="87"/>
                </a:cubicBezTo>
                <a:cubicBezTo>
                  <a:pt x="29" y="82"/>
                  <a:pt x="28" y="77"/>
                  <a:pt x="28" y="72"/>
                </a:cubicBezTo>
                <a:cubicBezTo>
                  <a:pt x="28" y="67"/>
                  <a:pt x="29" y="61"/>
                  <a:pt x="31" y="57"/>
                </a:cubicBezTo>
                <a:close/>
                <a:moveTo>
                  <a:pt x="104" y="72"/>
                </a:moveTo>
                <a:cubicBezTo>
                  <a:pt x="104" y="77"/>
                  <a:pt x="102" y="82"/>
                  <a:pt x="100" y="87"/>
                </a:cubicBezTo>
                <a:cubicBezTo>
                  <a:pt x="93" y="83"/>
                  <a:pt x="93" y="83"/>
                  <a:pt x="93" y="83"/>
                </a:cubicBezTo>
                <a:cubicBezTo>
                  <a:pt x="94" y="79"/>
                  <a:pt x="95" y="76"/>
                  <a:pt x="95" y="72"/>
                </a:cubicBezTo>
                <a:cubicBezTo>
                  <a:pt x="95" y="68"/>
                  <a:pt x="94" y="64"/>
                  <a:pt x="93" y="61"/>
                </a:cubicBezTo>
                <a:cubicBezTo>
                  <a:pt x="100" y="57"/>
                  <a:pt x="100" y="57"/>
                  <a:pt x="100" y="57"/>
                </a:cubicBezTo>
                <a:cubicBezTo>
                  <a:pt x="102" y="61"/>
                  <a:pt x="104" y="67"/>
                  <a:pt x="104" y="72"/>
                </a:cubicBezTo>
                <a:close/>
                <a:moveTo>
                  <a:pt x="87" y="72"/>
                </a:moveTo>
                <a:cubicBezTo>
                  <a:pt x="87" y="74"/>
                  <a:pt x="86" y="77"/>
                  <a:pt x="86" y="79"/>
                </a:cubicBezTo>
                <a:cubicBezTo>
                  <a:pt x="74" y="72"/>
                  <a:pt x="74" y="72"/>
                  <a:pt x="74" y="72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67"/>
                  <a:pt x="87" y="70"/>
                  <a:pt x="87" y="72"/>
                </a:cubicBezTo>
                <a:close/>
                <a:moveTo>
                  <a:pt x="61" y="93"/>
                </a:moveTo>
                <a:cubicBezTo>
                  <a:pt x="57" y="92"/>
                  <a:pt x="53" y="89"/>
                  <a:pt x="50" y="86"/>
                </a:cubicBezTo>
                <a:cubicBezTo>
                  <a:pt x="61" y="79"/>
                  <a:pt x="61" y="79"/>
                  <a:pt x="61" y="79"/>
                </a:cubicBezTo>
                <a:lnTo>
                  <a:pt x="61" y="93"/>
                </a:lnTo>
                <a:close/>
                <a:moveTo>
                  <a:pt x="70" y="79"/>
                </a:moveTo>
                <a:cubicBezTo>
                  <a:pt x="81" y="86"/>
                  <a:pt x="81" y="86"/>
                  <a:pt x="81" y="86"/>
                </a:cubicBezTo>
                <a:cubicBezTo>
                  <a:pt x="78" y="89"/>
                  <a:pt x="74" y="92"/>
                  <a:pt x="70" y="93"/>
                </a:cubicBezTo>
                <a:lnTo>
                  <a:pt x="70" y="79"/>
                </a:lnTo>
                <a:close/>
                <a:moveTo>
                  <a:pt x="70" y="65"/>
                </a:moveTo>
                <a:cubicBezTo>
                  <a:pt x="70" y="51"/>
                  <a:pt x="70" y="51"/>
                  <a:pt x="70" y="51"/>
                </a:cubicBezTo>
                <a:cubicBezTo>
                  <a:pt x="74" y="52"/>
                  <a:pt x="78" y="55"/>
                  <a:pt x="81" y="58"/>
                </a:cubicBezTo>
                <a:lnTo>
                  <a:pt x="70" y="65"/>
                </a:lnTo>
                <a:close/>
                <a:moveTo>
                  <a:pt x="61" y="65"/>
                </a:moveTo>
                <a:cubicBezTo>
                  <a:pt x="50" y="58"/>
                  <a:pt x="50" y="58"/>
                  <a:pt x="50" y="58"/>
                </a:cubicBezTo>
                <a:cubicBezTo>
                  <a:pt x="53" y="55"/>
                  <a:pt x="57" y="52"/>
                  <a:pt x="61" y="51"/>
                </a:cubicBezTo>
                <a:lnTo>
                  <a:pt x="61" y="65"/>
                </a:lnTo>
                <a:close/>
                <a:moveTo>
                  <a:pt x="57" y="72"/>
                </a:moveTo>
                <a:cubicBezTo>
                  <a:pt x="46" y="79"/>
                  <a:pt x="46" y="79"/>
                  <a:pt x="46" y="79"/>
                </a:cubicBezTo>
                <a:cubicBezTo>
                  <a:pt x="45" y="77"/>
                  <a:pt x="45" y="74"/>
                  <a:pt x="45" y="72"/>
                </a:cubicBezTo>
                <a:cubicBezTo>
                  <a:pt x="45" y="70"/>
                  <a:pt x="45" y="67"/>
                  <a:pt x="46" y="65"/>
                </a:cubicBezTo>
                <a:lnTo>
                  <a:pt x="57" y="72"/>
                </a:lnTo>
                <a:close/>
                <a:moveTo>
                  <a:pt x="35" y="94"/>
                </a:moveTo>
                <a:cubicBezTo>
                  <a:pt x="43" y="90"/>
                  <a:pt x="43" y="90"/>
                  <a:pt x="43" y="90"/>
                </a:cubicBezTo>
                <a:cubicBezTo>
                  <a:pt x="47" y="96"/>
                  <a:pt x="54" y="100"/>
                  <a:pt x="61" y="101"/>
                </a:cubicBezTo>
                <a:cubicBezTo>
                  <a:pt x="61" y="110"/>
                  <a:pt x="61" y="110"/>
                  <a:pt x="61" y="110"/>
                </a:cubicBezTo>
                <a:cubicBezTo>
                  <a:pt x="51" y="108"/>
                  <a:pt x="41" y="103"/>
                  <a:pt x="35" y="94"/>
                </a:cubicBezTo>
                <a:close/>
                <a:moveTo>
                  <a:pt x="66" y="135"/>
                </a:moveTo>
                <a:cubicBezTo>
                  <a:pt x="63" y="135"/>
                  <a:pt x="61" y="134"/>
                  <a:pt x="61" y="131"/>
                </a:cubicBezTo>
                <a:cubicBezTo>
                  <a:pt x="61" y="128"/>
                  <a:pt x="63" y="121"/>
                  <a:pt x="66" y="119"/>
                </a:cubicBezTo>
                <a:cubicBezTo>
                  <a:pt x="68" y="121"/>
                  <a:pt x="70" y="128"/>
                  <a:pt x="70" y="131"/>
                </a:cubicBezTo>
                <a:cubicBezTo>
                  <a:pt x="70" y="134"/>
                  <a:pt x="68" y="135"/>
                  <a:pt x="66" y="135"/>
                </a:cubicBezTo>
                <a:close/>
                <a:moveTo>
                  <a:pt x="70" y="110"/>
                </a:moveTo>
                <a:cubicBezTo>
                  <a:pt x="70" y="101"/>
                  <a:pt x="70" y="101"/>
                  <a:pt x="70" y="101"/>
                </a:cubicBezTo>
                <a:cubicBezTo>
                  <a:pt x="78" y="100"/>
                  <a:pt x="84" y="96"/>
                  <a:pt x="89" y="90"/>
                </a:cubicBezTo>
                <a:cubicBezTo>
                  <a:pt x="96" y="94"/>
                  <a:pt x="96" y="94"/>
                  <a:pt x="96" y="94"/>
                </a:cubicBezTo>
                <a:cubicBezTo>
                  <a:pt x="90" y="103"/>
                  <a:pt x="81" y="108"/>
                  <a:pt x="70" y="110"/>
                </a:cubicBezTo>
                <a:close/>
                <a:moveTo>
                  <a:pt x="119" y="98"/>
                </a:moveTo>
                <a:cubicBezTo>
                  <a:pt x="121" y="99"/>
                  <a:pt x="122" y="102"/>
                  <a:pt x="120" y="104"/>
                </a:cubicBezTo>
                <a:cubicBezTo>
                  <a:pt x="119" y="106"/>
                  <a:pt x="117" y="106"/>
                  <a:pt x="115" y="105"/>
                </a:cubicBezTo>
                <a:cubicBezTo>
                  <a:pt x="112" y="104"/>
                  <a:pt x="107" y="98"/>
                  <a:pt x="106" y="95"/>
                </a:cubicBezTo>
                <a:cubicBezTo>
                  <a:pt x="109" y="95"/>
                  <a:pt x="116" y="96"/>
                  <a:pt x="119" y="98"/>
                </a:cubicBezTo>
                <a:close/>
                <a:moveTo>
                  <a:pt x="115" y="39"/>
                </a:moveTo>
                <a:cubicBezTo>
                  <a:pt x="117" y="38"/>
                  <a:pt x="119" y="38"/>
                  <a:pt x="120" y="40"/>
                </a:cubicBezTo>
                <a:cubicBezTo>
                  <a:pt x="122" y="42"/>
                  <a:pt x="121" y="45"/>
                  <a:pt x="119" y="46"/>
                </a:cubicBezTo>
                <a:cubicBezTo>
                  <a:pt x="116" y="48"/>
                  <a:pt x="109" y="49"/>
                  <a:pt x="106" y="49"/>
                </a:cubicBezTo>
                <a:cubicBezTo>
                  <a:pt x="107" y="45"/>
                  <a:pt x="112" y="40"/>
                  <a:pt x="115" y="39"/>
                </a:cubicBezTo>
                <a:close/>
                <a:moveTo>
                  <a:pt x="96" y="49"/>
                </a:moveTo>
                <a:cubicBezTo>
                  <a:pt x="89" y="54"/>
                  <a:pt x="89" y="54"/>
                  <a:pt x="89" y="54"/>
                </a:cubicBezTo>
                <a:cubicBezTo>
                  <a:pt x="84" y="48"/>
                  <a:pt x="78" y="44"/>
                  <a:pt x="70" y="43"/>
                </a:cubicBezTo>
                <a:cubicBezTo>
                  <a:pt x="70" y="34"/>
                  <a:pt x="70" y="34"/>
                  <a:pt x="70" y="34"/>
                </a:cubicBezTo>
                <a:cubicBezTo>
                  <a:pt x="81" y="35"/>
                  <a:pt x="90" y="41"/>
                  <a:pt x="96" y="49"/>
                </a:cubicBezTo>
                <a:close/>
                <a:moveTo>
                  <a:pt x="66" y="8"/>
                </a:moveTo>
                <a:cubicBezTo>
                  <a:pt x="68" y="8"/>
                  <a:pt x="70" y="10"/>
                  <a:pt x="70" y="13"/>
                </a:cubicBezTo>
                <a:cubicBezTo>
                  <a:pt x="70" y="16"/>
                  <a:pt x="68" y="22"/>
                  <a:pt x="66" y="25"/>
                </a:cubicBezTo>
                <a:cubicBezTo>
                  <a:pt x="63" y="22"/>
                  <a:pt x="61" y="16"/>
                  <a:pt x="61" y="13"/>
                </a:cubicBezTo>
                <a:cubicBezTo>
                  <a:pt x="61" y="10"/>
                  <a:pt x="63" y="8"/>
                  <a:pt x="66" y="8"/>
                </a:cubicBezTo>
                <a:close/>
                <a:moveTo>
                  <a:pt x="61" y="34"/>
                </a:moveTo>
                <a:cubicBezTo>
                  <a:pt x="61" y="43"/>
                  <a:pt x="61" y="43"/>
                  <a:pt x="61" y="43"/>
                </a:cubicBezTo>
                <a:cubicBezTo>
                  <a:pt x="54" y="44"/>
                  <a:pt x="47" y="48"/>
                  <a:pt x="43" y="54"/>
                </a:cubicBezTo>
                <a:cubicBezTo>
                  <a:pt x="35" y="49"/>
                  <a:pt x="35" y="49"/>
                  <a:pt x="35" y="49"/>
                </a:cubicBezTo>
                <a:cubicBezTo>
                  <a:pt x="41" y="41"/>
                  <a:pt x="51" y="35"/>
                  <a:pt x="61" y="34"/>
                </a:cubicBezTo>
                <a:close/>
                <a:moveTo>
                  <a:pt x="12" y="46"/>
                </a:moveTo>
                <a:cubicBezTo>
                  <a:pt x="10" y="45"/>
                  <a:pt x="10" y="42"/>
                  <a:pt x="11" y="40"/>
                </a:cubicBezTo>
                <a:cubicBezTo>
                  <a:pt x="12" y="38"/>
                  <a:pt x="15" y="38"/>
                  <a:pt x="17" y="39"/>
                </a:cubicBezTo>
                <a:cubicBezTo>
                  <a:pt x="19" y="40"/>
                  <a:pt x="24" y="45"/>
                  <a:pt x="25" y="49"/>
                </a:cubicBezTo>
                <a:cubicBezTo>
                  <a:pt x="22" y="49"/>
                  <a:pt x="15" y="48"/>
                  <a:pt x="12" y="46"/>
                </a:cubicBezTo>
                <a:close/>
                <a:moveTo>
                  <a:pt x="12" y="98"/>
                </a:moveTo>
                <a:cubicBezTo>
                  <a:pt x="15" y="96"/>
                  <a:pt x="22" y="95"/>
                  <a:pt x="25" y="95"/>
                </a:cubicBezTo>
                <a:cubicBezTo>
                  <a:pt x="24" y="99"/>
                  <a:pt x="19" y="104"/>
                  <a:pt x="17" y="105"/>
                </a:cubicBezTo>
                <a:cubicBezTo>
                  <a:pt x="15" y="106"/>
                  <a:pt x="12" y="106"/>
                  <a:pt x="11" y="104"/>
                </a:cubicBezTo>
                <a:cubicBezTo>
                  <a:pt x="10" y="102"/>
                  <a:pt x="10" y="99"/>
                  <a:pt x="12" y="9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37" name="Google Shape;1837;p39">
            <a:extLst>
              <a:ext uri="{FF2B5EF4-FFF2-40B4-BE49-F238E27FC236}">
                <a16:creationId xmlns:a16="http://schemas.microsoft.com/office/drawing/2014/main" id="{421AD9C3-D54B-4F47-D594-CD5B0C5CEC5A}"/>
              </a:ext>
            </a:extLst>
          </p:cNvPr>
          <p:cNvGrpSpPr/>
          <p:nvPr/>
        </p:nvGrpSpPr>
        <p:grpSpPr>
          <a:xfrm>
            <a:off x="6230057" y="2726929"/>
            <a:ext cx="376479" cy="377583"/>
            <a:chOff x="7247244" y="2741488"/>
            <a:chExt cx="376479" cy="377583"/>
          </a:xfrm>
        </p:grpSpPr>
        <p:sp>
          <p:nvSpPr>
            <p:cNvPr id="1838" name="Google Shape;1838;p39">
              <a:extLst>
                <a:ext uri="{FF2B5EF4-FFF2-40B4-BE49-F238E27FC236}">
                  <a16:creationId xmlns:a16="http://schemas.microsoft.com/office/drawing/2014/main" id="{4F3114F2-CC08-44C5-FC47-6F0A20DDA1F0}"/>
                </a:ext>
              </a:extLst>
            </p:cNvPr>
            <p:cNvSpPr/>
            <p:nvPr/>
          </p:nvSpPr>
          <p:spPr>
            <a:xfrm>
              <a:off x="7291406" y="2830916"/>
              <a:ext cx="20977" cy="44162"/>
            </a:xfrm>
            <a:custGeom>
              <a:avLst/>
              <a:gdLst/>
              <a:ahLst/>
              <a:cxnLst/>
              <a:rect l="l" t="t" r="r" b="b"/>
              <a:pathLst>
                <a:path w="8" h="17" extrusionOk="0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7"/>
                    <a:pt x="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39">
              <a:extLst>
                <a:ext uri="{FF2B5EF4-FFF2-40B4-BE49-F238E27FC236}">
                  <a16:creationId xmlns:a16="http://schemas.microsoft.com/office/drawing/2014/main" id="{C7953B6F-74D0-A242-3FA9-A993D22A66F5}"/>
                </a:ext>
              </a:extLst>
            </p:cNvPr>
            <p:cNvSpPr/>
            <p:nvPr/>
          </p:nvSpPr>
          <p:spPr>
            <a:xfrm>
              <a:off x="7333359" y="2807730"/>
              <a:ext cx="23185" cy="67347"/>
            </a:xfrm>
            <a:custGeom>
              <a:avLst/>
              <a:gdLst/>
              <a:ahLst/>
              <a:cxnLst/>
              <a:rect l="l" t="t" r="r" b="b"/>
              <a:pathLst>
                <a:path w="9" h="26" extrusionOk="0">
                  <a:moveTo>
                    <a:pt x="5" y="26"/>
                  </a:moveTo>
                  <a:cubicBezTo>
                    <a:pt x="7" y="26"/>
                    <a:pt x="9" y="24"/>
                    <a:pt x="9" y="22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5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39">
              <a:extLst>
                <a:ext uri="{FF2B5EF4-FFF2-40B4-BE49-F238E27FC236}">
                  <a16:creationId xmlns:a16="http://schemas.microsoft.com/office/drawing/2014/main" id="{3DE1D652-632C-8231-68FE-749B7432DCAF}"/>
                </a:ext>
              </a:extLst>
            </p:cNvPr>
            <p:cNvSpPr/>
            <p:nvPr/>
          </p:nvSpPr>
          <p:spPr>
            <a:xfrm>
              <a:off x="7377521" y="2786754"/>
              <a:ext cx="24289" cy="88324"/>
            </a:xfrm>
            <a:custGeom>
              <a:avLst/>
              <a:gdLst/>
              <a:ahLst/>
              <a:cxnLst/>
              <a:rect l="l" t="t" r="r" b="b"/>
              <a:pathLst>
                <a:path w="9" h="34" extrusionOk="0">
                  <a:moveTo>
                    <a:pt x="4" y="34"/>
                  </a:moveTo>
                  <a:cubicBezTo>
                    <a:pt x="7" y="34"/>
                    <a:pt x="9" y="32"/>
                    <a:pt x="9" y="3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2" y="34"/>
                    <a:pt x="4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39">
              <a:extLst>
                <a:ext uri="{FF2B5EF4-FFF2-40B4-BE49-F238E27FC236}">
                  <a16:creationId xmlns:a16="http://schemas.microsoft.com/office/drawing/2014/main" id="{2CB0E3B3-AFFC-19FB-2C33-57C4D6F18346}"/>
                </a:ext>
              </a:extLst>
            </p:cNvPr>
            <p:cNvSpPr/>
            <p:nvPr/>
          </p:nvSpPr>
          <p:spPr>
            <a:xfrm>
              <a:off x="7268221" y="2941320"/>
              <a:ext cx="88323" cy="89428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7"/>
                  </a:moveTo>
                  <a:cubicBezTo>
                    <a:pt x="34" y="8"/>
                    <a:pt x="2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4"/>
                    <a:pt x="17" y="34"/>
                  </a:cubicBezTo>
                  <a:cubicBezTo>
                    <a:pt x="27" y="34"/>
                    <a:pt x="34" y="27"/>
                    <a:pt x="34" y="17"/>
                  </a:cubicBezTo>
                  <a:close/>
                  <a:moveTo>
                    <a:pt x="17" y="26"/>
                  </a:moveTo>
                  <a:cubicBezTo>
                    <a:pt x="13" y="26"/>
                    <a:pt x="9" y="22"/>
                    <a:pt x="9" y="17"/>
                  </a:cubicBezTo>
                  <a:cubicBezTo>
                    <a:pt x="9" y="13"/>
                    <a:pt x="13" y="9"/>
                    <a:pt x="17" y="9"/>
                  </a:cubicBezTo>
                  <a:cubicBezTo>
                    <a:pt x="22" y="9"/>
                    <a:pt x="26" y="13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39">
              <a:extLst>
                <a:ext uri="{FF2B5EF4-FFF2-40B4-BE49-F238E27FC236}">
                  <a16:creationId xmlns:a16="http://schemas.microsoft.com/office/drawing/2014/main" id="{CA835F71-EA71-F3FF-1720-05890168D2C2}"/>
                </a:ext>
              </a:extLst>
            </p:cNvPr>
            <p:cNvSpPr/>
            <p:nvPr/>
          </p:nvSpPr>
          <p:spPr>
            <a:xfrm>
              <a:off x="7380833" y="2941320"/>
              <a:ext cx="86115" cy="89428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33" y="17"/>
                  </a:moveTo>
                  <a:cubicBezTo>
                    <a:pt x="33" y="8"/>
                    <a:pt x="26" y="0"/>
                    <a:pt x="16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7"/>
                    <a:pt x="7" y="34"/>
                    <a:pt x="16" y="34"/>
                  </a:cubicBezTo>
                  <a:cubicBezTo>
                    <a:pt x="26" y="34"/>
                    <a:pt x="33" y="27"/>
                    <a:pt x="33" y="17"/>
                  </a:cubicBezTo>
                  <a:close/>
                  <a:moveTo>
                    <a:pt x="16" y="26"/>
                  </a:moveTo>
                  <a:cubicBezTo>
                    <a:pt x="12" y="26"/>
                    <a:pt x="8" y="22"/>
                    <a:pt x="8" y="17"/>
                  </a:cubicBezTo>
                  <a:cubicBezTo>
                    <a:pt x="8" y="13"/>
                    <a:pt x="12" y="9"/>
                    <a:pt x="16" y="9"/>
                  </a:cubicBezTo>
                  <a:cubicBezTo>
                    <a:pt x="21" y="9"/>
                    <a:pt x="25" y="13"/>
                    <a:pt x="25" y="17"/>
                  </a:cubicBezTo>
                  <a:cubicBezTo>
                    <a:pt x="25" y="22"/>
                    <a:pt x="21" y="26"/>
                    <a:pt x="16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39">
              <a:extLst>
                <a:ext uri="{FF2B5EF4-FFF2-40B4-BE49-F238E27FC236}">
                  <a16:creationId xmlns:a16="http://schemas.microsoft.com/office/drawing/2014/main" id="{D4819365-57A0-A4C4-0F39-7414A555F636}"/>
                </a:ext>
              </a:extLst>
            </p:cNvPr>
            <p:cNvSpPr/>
            <p:nvPr/>
          </p:nvSpPr>
          <p:spPr>
            <a:xfrm>
              <a:off x="7247244" y="2741488"/>
              <a:ext cx="376479" cy="377583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119" y="51"/>
                  </a:moveTo>
                  <a:cubicBezTo>
                    <a:pt x="112" y="51"/>
                    <a:pt x="106" y="53"/>
                    <a:pt x="101" y="58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2"/>
                    <a:pt x="100" y="0"/>
                    <a:pt x="9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8"/>
                    <a:pt x="4" y="68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3" y="71"/>
                    <a:pt x="93" y="73"/>
                    <a:pt x="93" y="76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1" y="118"/>
                    <a:pt x="90" y="120"/>
                    <a:pt x="89" y="121"/>
                  </a:cubicBezTo>
                  <a:cubicBezTo>
                    <a:pt x="84" y="115"/>
                    <a:pt x="76" y="110"/>
                    <a:pt x="67" y="110"/>
                  </a:cubicBezTo>
                  <a:cubicBezTo>
                    <a:pt x="59" y="110"/>
                    <a:pt x="51" y="115"/>
                    <a:pt x="46" y="121"/>
                  </a:cubicBezTo>
                  <a:cubicBezTo>
                    <a:pt x="42" y="115"/>
                    <a:pt x="34" y="110"/>
                    <a:pt x="25" y="110"/>
                  </a:cubicBezTo>
                  <a:cubicBezTo>
                    <a:pt x="11" y="110"/>
                    <a:pt x="0" y="121"/>
                    <a:pt x="0" y="135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39" y="144"/>
                    <a:pt x="139" y="144"/>
                    <a:pt x="139" y="144"/>
                  </a:cubicBezTo>
                  <a:cubicBezTo>
                    <a:pt x="142" y="144"/>
                    <a:pt x="144" y="142"/>
                    <a:pt x="144" y="140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63"/>
                    <a:pt x="133" y="52"/>
                    <a:pt x="119" y="51"/>
                  </a:cubicBezTo>
                  <a:close/>
                  <a:moveTo>
                    <a:pt x="93" y="60"/>
                  </a:moveTo>
                  <a:cubicBezTo>
                    <a:pt x="8" y="60"/>
                    <a:pt x="8" y="60"/>
                    <a:pt x="8" y="6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3" y="8"/>
                    <a:pt x="93" y="8"/>
                    <a:pt x="93" y="8"/>
                  </a:cubicBezTo>
                  <a:lnTo>
                    <a:pt x="93" y="60"/>
                  </a:lnTo>
                  <a:close/>
                  <a:moveTo>
                    <a:pt x="25" y="119"/>
                  </a:moveTo>
                  <a:cubicBezTo>
                    <a:pt x="35" y="119"/>
                    <a:pt x="42" y="126"/>
                    <a:pt x="42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26"/>
                    <a:pt x="16" y="119"/>
                    <a:pt x="25" y="119"/>
                  </a:cubicBezTo>
                  <a:close/>
                  <a:moveTo>
                    <a:pt x="67" y="119"/>
                  </a:moveTo>
                  <a:cubicBezTo>
                    <a:pt x="77" y="119"/>
                    <a:pt x="85" y="126"/>
                    <a:pt x="85" y="135"/>
                  </a:cubicBezTo>
                  <a:cubicBezTo>
                    <a:pt x="51" y="135"/>
                    <a:pt x="51" y="135"/>
                    <a:pt x="51" y="135"/>
                  </a:cubicBezTo>
                  <a:cubicBezTo>
                    <a:pt x="51" y="126"/>
                    <a:pt x="58" y="119"/>
                    <a:pt x="67" y="119"/>
                  </a:cubicBezTo>
                  <a:close/>
                  <a:moveTo>
                    <a:pt x="110" y="119"/>
                  </a:moveTo>
                  <a:cubicBezTo>
                    <a:pt x="119" y="119"/>
                    <a:pt x="127" y="126"/>
                    <a:pt x="127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26"/>
                    <a:pt x="101" y="119"/>
                    <a:pt x="110" y="119"/>
                  </a:cubicBezTo>
                  <a:close/>
                  <a:moveTo>
                    <a:pt x="135" y="135"/>
                  </a:moveTo>
                  <a:cubicBezTo>
                    <a:pt x="135" y="121"/>
                    <a:pt x="124" y="110"/>
                    <a:pt x="110" y="110"/>
                  </a:cubicBezTo>
                  <a:cubicBezTo>
                    <a:pt x="107" y="110"/>
                    <a:pt x="104" y="111"/>
                    <a:pt x="101" y="112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4" y="109"/>
                    <a:pt x="107" y="110"/>
                    <a:pt x="110" y="110"/>
                  </a:cubicBezTo>
                  <a:cubicBezTo>
                    <a:pt x="119" y="110"/>
                    <a:pt x="127" y="103"/>
                    <a:pt x="127" y="93"/>
                  </a:cubicBezTo>
                  <a:cubicBezTo>
                    <a:pt x="127" y="84"/>
                    <a:pt x="119" y="76"/>
                    <a:pt x="110" y="76"/>
                  </a:cubicBezTo>
                  <a:cubicBezTo>
                    <a:pt x="107" y="76"/>
                    <a:pt x="104" y="77"/>
                    <a:pt x="101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67"/>
                    <a:pt x="109" y="60"/>
                    <a:pt x="118" y="60"/>
                  </a:cubicBezTo>
                  <a:cubicBezTo>
                    <a:pt x="128" y="60"/>
                    <a:pt x="135" y="67"/>
                    <a:pt x="135" y="76"/>
                  </a:cubicBezTo>
                  <a:lnTo>
                    <a:pt x="135" y="135"/>
                  </a:lnTo>
                  <a:close/>
                  <a:moveTo>
                    <a:pt x="101" y="93"/>
                  </a:moveTo>
                  <a:cubicBezTo>
                    <a:pt x="101" y="89"/>
                    <a:pt x="105" y="85"/>
                    <a:pt x="110" y="85"/>
                  </a:cubicBezTo>
                  <a:cubicBezTo>
                    <a:pt x="114" y="85"/>
                    <a:pt x="118" y="89"/>
                    <a:pt x="118" y="93"/>
                  </a:cubicBezTo>
                  <a:cubicBezTo>
                    <a:pt x="118" y="98"/>
                    <a:pt x="114" y="102"/>
                    <a:pt x="110" y="102"/>
                  </a:cubicBezTo>
                  <a:cubicBezTo>
                    <a:pt x="105" y="102"/>
                    <a:pt x="101" y="98"/>
                    <a:pt x="101" y="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39">
              <a:extLst>
                <a:ext uri="{FF2B5EF4-FFF2-40B4-BE49-F238E27FC236}">
                  <a16:creationId xmlns:a16="http://schemas.microsoft.com/office/drawing/2014/main" id="{000ADC4A-E49E-4892-1BFD-60493B53DA41}"/>
                </a:ext>
              </a:extLst>
            </p:cNvPr>
            <p:cNvSpPr/>
            <p:nvPr/>
          </p:nvSpPr>
          <p:spPr>
            <a:xfrm>
              <a:off x="7511110" y="2786754"/>
              <a:ext cx="89428" cy="88324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34"/>
                  </a:moveTo>
                  <a:cubicBezTo>
                    <a:pt x="26" y="34"/>
                    <a:pt x="34" y="26"/>
                    <a:pt x="34" y="17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8"/>
                  </a:moveTo>
                  <a:cubicBezTo>
                    <a:pt x="22" y="8"/>
                    <a:pt x="26" y="12"/>
                    <a:pt x="26" y="17"/>
                  </a:cubicBezTo>
                  <a:cubicBezTo>
                    <a:pt x="26" y="22"/>
                    <a:pt x="22" y="26"/>
                    <a:pt x="17" y="26"/>
                  </a:cubicBezTo>
                  <a:cubicBezTo>
                    <a:pt x="13" y="26"/>
                    <a:pt x="9" y="22"/>
                    <a:pt x="9" y="17"/>
                  </a:cubicBezTo>
                  <a:cubicBezTo>
                    <a:pt x="9" y="12"/>
                    <a:pt x="13" y="8"/>
                    <a:pt x="17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8" name="Google Shape;1848;p39">
            <a:extLst>
              <a:ext uri="{FF2B5EF4-FFF2-40B4-BE49-F238E27FC236}">
                <a16:creationId xmlns:a16="http://schemas.microsoft.com/office/drawing/2014/main" id="{9EDE3997-5190-39AC-1FFA-2AD39BA2DF5A}"/>
              </a:ext>
            </a:extLst>
          </p:cNvPr>
          <p:cNvGrpSpPr/>
          <p:nvPr/>
        </p:nvGrpSpPr>
        <p:grpSpPr>
          <a:xfrm>
            <a:off x="4373624" y="1572646"/>
            <a:ext cx="377582" cy="377584"/>
            <a:chOff x="3998051" y="2143096"/>
            <a:chExt cx="377582" cy="377584"/>
          </a:xfrm>
        </p:grpSpPr>
        <p:sp>
          <p:nvSpPr>
            <p:cNvPr id="1849" name="Google Shape;1849;p39">
              <a:extLst>
                <a:ext uri="{FF2B5EF4-FFF2-40B4-BE49-F238E27FC236}">
                  <a16:creationId xmlns:a16="http://schemas.microsoft.com/office/drawing/2014/main" id="{8BBDC64C-E359-B87D-11DF-5364547FBF5A}"/>
                </a:ext>
              </a:extLst>
            </p:cNvPr>
            <p:cNvSpPr/>
            <p:nvPr/>
          </p:nvSpPr>
          <p:spPr>
            <a:xfrm>
              <a:off x="4131640" y="2366113"/>
              <a:ext cx="110404" cy="154566"/>
            </a:xfrm>
            <a:custGeom>
              <a:avLst/>
              <a:gdLst/>
              <a:ahLst/>
              <a:cxnLst/>
              <a:rect l="l" t="t" r="r" b="b"/>
              <a:pathLst>
                <a:path w="42" h="59" extrusionOk="0">
                  <a:moveTo>
                    <a:pt x="0" y="4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57"/>
                    <a:pt x="1" y="59"/>
                    <a:pt x="4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40" y="59"/>
                    <a:pt x="42" y="57"/>
                    <a:pt x="42" y="55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  <a:moveTo>
                    <a:pt x="33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3" y="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9">
              <a:extLst>
                <a:ext uri="{FF2B5EF4-FFF2-40B4-BE49-F238E27FC236}">
                  <a16:creationId xmlns:a16="http://schemas.microsoft.com/office/drawing/2014/main" id="{4C3F0425-884E-B99E-D624-18B4A3866567}"/>
                </a:ext>
              </a:extLst>
            </p:cNvPr>
            <p:cNvSpPr/>
            <p:nvPr/>
          </p:nvSpPr>
          <p:spPr>
            <a:xfrm>
              <a:off x="4263021" y="2455541"/>
              <a:ext cx="112612" cy="651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3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5"/>
                    <a:pt x="4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41" y="25"/>
                    <a:pt x="43" y="23"/>
                    <a:pt x="43" y="21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1"/>
                    <a:pt x="41" y="0"/>
                    <a:pt x="38" y="0"/>
                  </a:cubicBezTo>
                  <a:close/>
                  <a:moveTo>
                    <a:pt x="34" y="16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34" y="8"/>
                    <a:pt x="34" y="8"/>
                    <a:pt x="34" y="8"/>
                  </a:cubicBezTo>
                  <a:lnTo>
                    <a:pt x="34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39">
              <a:extLst>
                <a:ext uri="{FF2B5EF4-FFF2-40B4-BE49-F238E27FC236}">
                  <a16:creationId xmlns:a16="http://schemas.microsoft.com/office/drawing/2014/main" id="{509BC9AA-8D8C-1562-523A-36087CC0ABD1}"/>
                </a:ext>
              </a:extLst>
            </p:cNvPr>
            <p:cNvSpPr/>
            <p:nvPr/>
          </p:nvSpPr>
          <p:spPr>
            <a:xfrm>
              <a:off x="3998051" y="2411379"/>
              <a:ext cx="110404" cy="109301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4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40" y="42"/>
                    <a:pt x="42" y="40"/>
                    <a:pt x="42" y="38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2"/>
                    <a:pt x="40" y="0"/>
                    <a:pt x="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lose/>
                  <a:moveTo>
                    <a:pt x="8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8" y="33"/>
                    <a:pt x="8" y="33"/>
                    <a:pt x="8" y="33"/>
                  </a:cubicBezTo>
                  <a:lnTo>
                    <a:pt x="8" y="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39">
              <a:extLst>
                <a:ext uri="{FF2B5EF4-FFF2-40B4-BE49-F238E27FC236}">
                  <a16:creationId xmlns:a16="http://schemas.microsoft.com/office/drawing/2014/main" id="{432238D2-D3DD-90DF-D21F-76F9B8C02B56}"/>
                </a:ext>
              </a:extLst>
            </p:cNvPr>
            <p:cNvSpPr/>
            <p:nvPr/>
          </p:nvSpPr>
          <p:spPr>
            <a:xfrm>
              <a:off x="4064293" y="2143096"/>
              <a:ext cx="242889" cy="199832"/>
            </a:xfrm>
            <a:custGeom>
              <a:avLst/>
              <a:gdLst/>
              <a:ahLst/>
              <a:cxnLst/>
              <a:rect l="l" t="t" r="r" b="b"/>
              <a:pathLst>
                <a:path w="93" h="76" extrusionOk="0">
                  <a:moveTo>
                    <a:pt x="76" y="73"/>
                  </a:moveTo>
                  <a:cubicBezTo>
                    <a:pt x="84" y="33"/>
                    <a:pt x="84" y="33"/>
                    <a:pt x="84" y="33"/>
                  </a:cubicBezTo>
                  <a:cubicBezTo>
                    <a:pt x="89" y="32"/>
                    <a:pt x="93" y="27"/>
                    <a:pt x="93" y="21"/>
                  </a:cubicBezTo>
                  <a:cubicBezTo>
                    <a:pt x="93" y="14"/>
                    <a:pt x="87" y="8"/>
                    <a:pt x="80" y="8"/>
                  </a:cubicBezTo>
                  <a:cubicBezTo>
                    <a:pt x="73" y="8"/>
                    <a:pt x="68" y="14"/>
                    <a:pt x="68" y="21"/>
                  </a:cubicBezTo>
                  <a:cubicBezTo>
                    <a:pt x="68" y="26"/>
                    <a:pt x="70" y="30"/>
                    <a:pt x="74" y="32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7" y="22"/>
                    <a:pt x="59" y="17"/>
                    <a:pt x="59" y="13"/>
                  </a:cubicBezTo>
                  <a:cubicBezTo>
                    <a:pt x="59" y="6"/>
                    <a:pt x="54" y="0"/>
                    <a:pt x="47" y="0"/>
                  </a:cubicBezTo>
                  <a:cubicBezTo>
                    <a:pt x="40" y="0"/>
                    <a:pt x="34" y="6"/>
                    <a:pt x="34" y="13"/>
                  </a:cubicBezTo>
                  <a:cubicBezTo>
                    <a:pt x="34" y="17"/>
                    <a:pt x="37" y="22"/>
                    <a:pt x="41" y="24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3" y="30"/>
                    <a:pt x="26" y="26"/>
                    <a:pt x="26" y="21"/>
                  </a:cubicBezTo>
                  <a:cubicBezTo>
                    <a:pt x="26" y="14"/>
                    <a:pt x="20" y="8"/>
                    <a:pt x="13" y="8"/>
                  </a:cubicBezTo>
                  <a:cubicBezTo>
                    <a:pt x="6" y="8"/>
                    <a:pt x="0" y="14"/>
                    <a:pt x="0" y="21"/>
                  </a:cubicBezTo>
                  <a:cubicBezTo>
                    <a:pt x="0" y="27"/>
                    <a:pt x="4" y="32"/>
                    <a:pt x="9" y="3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8" y="75"/>
                    <a:pt x="19" y="76"/>
                    <a:pt x="21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4" y="76"/>
                    <a:pt x="76" y="75"/>
                    <a:pt x="76" y="73"/>
                  </a:cubicBezTo>
                  <a:close/>
                  <a:moveTo>
                    <a:pt x="80" y="17"/>
                  </a:moveTo>
                  <a:cubicBezTo>
                    <a:pt x="83" y="17"/>
                    <a:pt x="85" y="19"/>
                    <a:pt x="85" y="21"/>
                  </a:cubicBezTo>
                  <a:cubicBezTo>
                    <a:pt x="85" y="23"/>
                    <a:pt x="83" y="25"/>
                    <a:pt x="80" y="25"/>
                  </a:cubicBezTo>
                  <a:cubicBezTo>
                    <a:pt x="78" y="25"/>
                    <a:pt x="76" y="23"/>
                    <a:pt x="76" y="21"/>
                  </a:cubicBezTo>
                  <a:cubicBezTo>
                    <a:pt x="76" y="19"/>
                    <a:pt x="78" y="17"/>
                    <a:pt x="80" y="17"/>
                  </a:cubicBezTo>
                  <a:close/>
                  <a:moveTo>
                    <a:pt x="47" y="8"/>
                  </a:moveTo>
                  <a:cubicBezTo>
                    <a:pt x="49" y="8"/>
                    <a:pt x="51" y="10"/>
                    <a:pt x="51" y="13"/>
                  </a:cubicBezTo>
                  <a:cubicBezTo>
                    <a:pt x="51" y="15"/>
                    <a:pt x="49" y="17"/>
                    <a:pt x="47" y="17"/>
                  </a:cubicBezTo>
                  <a:cubicBezTo>
                    <a:pt x="44" y="17"/>
                    <a:pt x="43" y="15"/>
                    <a:pt x="43" y="13"/>
                  </a:cubicBezTo>
                  <a:cubicBezTo>
                    <a:pt x="43" y="10"/>
                    <a:pt x="44" y="8"/>
                    <a:pt x="47" y="8"/>
                  </a:cubicBezTo>
                  <a:close/>
                  <a:moveTo>
                    <a:pt x="13" y="17"/>
                  </a:moveTo>
                  <a:cubicBezTo>
                    <a:pt x="15" y="17"/>
                    <a:pt x="17" y="19"/>
                    <a:pt x="17" y="21"/>
                  </a:cubicBezTo>
                  <a:cubicBezTo>
                    <a:pt x="17" y="23"/>
                    <a:pt x="15" y="25"/>
                    <a:pt x="13" y="25"/>
                  </a:cubicBezTo>
                  <a:cubicBezTo>
                    <a:pt x="11" y="25"/>
                    <a:pt x="9" y="23"/>
                    <a:pt x="9" y="21"/>
                  </a:cubicBezTo>
                  <a:cubicBezTo>
                    <a:pt x="9" y="19"/>
                    <a:pt x="11" y="17"/>
                    <a:pt x="13" y="17"/>
                  </a:cubicBezTo>
                  <a:close/>
                  <a:moveTo>
                    <a:pt x="25" y="68"/>
                  </a:moveTo>
                  <a:cubicBezTo>
                    <a:pt x="21" y="49"/>
                    <a:pt x="21" y="49"/>
                    <a:pt x="21" y="4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8"/>
                    <a:pt x="29" y="59"/>
                    <a:pt x="30" y="59"/>
                  </a:cubicBezTo>
                  <a:cubicBezTo>
                    <a:pt x="32" y="59"/>
                    <a:pt x="33" y="58"/>
                    <a:pt x="34" y="57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2" y="59"/>
                    <a:pt x="63" y="59"/>
                  </a:cubicBezTo>
                  <a:cubicBezTo>
                    <a:pt x="65" y="59"/>
                    <a:pt x="66" y="58"/>
                    <a:pt x="67" y="57"/>
                  </a:cubicBezTo>
                  <a:cubicBezTo>
                    <a:pt x="72" y="49"/>
                    <a:pt x="72" y="49"/>
                    <a:pt x="72" y="49"/>
                  </a:cubicBezTo>
                  <a:cubicBezTo>
                    <a:pt x="69" y="68"/>
                    <a:pt x="69" y="68"/>
                    <a:pt x="69" y="68"/>
                  </a:cubicBezTo>
                  <a:lnTo>
                    <a:pt x="25" y="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4680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>
          <a:extLst>
            <a:ext uri="{FF2B5EF4-FFF2-40B4-BE49-F238E27FC236}">
              <a16:creationId xmlns:a16="http://schemas.microsoft.com/office/drawing/2014/main" id="{0C5820DB-AA36-8E38-2583-37792F4EF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47">
            <a:extLst>
              <a:ext uri="{FF2B5EF4-FFF2-40B4-BE49-F238E27FC236}">
                <a16:creationId xmlns:a16="http://schemas.microsoft.com/office/drawing/2014/main" id="{A234A02B-B80F-B23C-C03E-ECB80400B8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7324" y="854517"/>
            <a:ext cx="2729726" cy="12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Kết quả KNN + Embeddings</a:t>
            </a:r>
          </a:p>
        </p:txBody>
      </p:sp>
      <p:sp>
        <p:nvSpPr>
          <p:cNvPr id="1994" name="Google Shape;1994;p47">
            <a:extLst>
              <a:ext uri="{FF2B5EF4-FFF2-40B4-BE49-F238E27FC236}">
                <a16:creationId xmlns:a16="http://schemas.microsoft.com/office/drawing/2014/main" id="{7C4FBEEA-61A0-67A0-CE83-D83075BA500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17324" y="2368750"/>
            <a:ext cx="3091676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KNN + Embeddings phù hợp với các chủ đề khoa học tự nhiên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physics và cond-mat có ranh giới mờ nhạt, cần feature engineering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Mô hình đạt hiệu suất cao với thời gian training nhanh</a:t>
            </a:r>
            <a:r>
              <a:rPr lang="en-US"/>
              <a:t>.</a:t>
            </a:r>
            <a:endParaRPr lang="vi-VN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563DEE9-CBA2-6DAE-7D5E-7A59FA899A1C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" t="-870" r="1185" b="972"/>
          <a:stretch>
            <a:fillRect/>
          </a:stretch>
        </p:blipFill>
        <p:spPr>
          <a:xfrm>
            <a:off x="996950" y="854517"/>
            <a:ext cx="3832096" cy="3200322"/>
          </a:xfrm>
        </p:spPr>
      </p:pic>
    </p:spTree>
    <p:extLst>
      <p:ext uri="{BB962C8B-B14F-4D97-AF65-F5344CB8AC3E}">
        <p14:creationId xmlns:p14="http://schemas.microsoft.com/office/powerpoint/2010/main" val="725568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>
          <a:extLst>
            <a:ext uri="{FF2B5EF4-FFF2-40B4-BE49-F238E27FC236}">
              <a16:creationId xmlns:a16="http://schemas.microsoft.com/office/drawing/2014/main" id="{E8927256-0AA1-F7AD-D97E-414BAEA0F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47">
            <a:extLst>
              <a:ext uri="{FF2B5EF4-FFF2-40B4-BE49-F238E27FC236}">
                <a16:creationId xmlns:a16="http://schemas.microsoft.com/office/drawing/2014/main" id="{9875620D-4379-A92F-E757-B44B67AF23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80386" y="1592666"/>
            <a:ext cx="1510456" cy="631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/>
              <a:t>Best K</a:t>
            </a:r>
          </a:p>
        </p:txBody>
      </p:sp>
      <p:sp>
        <p:nvSpPr>
          <p:cNvPr id="1994" name="Google Shape;1994;p47">
            <a:extLst>
              <a:ext uri="{FF2B5EF4-FFF2-40B4-BE49-F238E27FC236}">
                <a16:creationId xmlns:a16="http://schemas.microsoft.com/office/drawing/2014/main" id="{82EF659A-51FB-B774-B216-CE7B0606D8A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680386" y="2223822"/>
            <a:ext cx="2827192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K = 9 với Uniform weighting đạt F1-Score cao nhất: 0.9106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Uniform ổn định hơn Distance trên hầu hết các giá trị K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/>
              <a:t>Hiệu suất tăng đến K=9, sau đó giảm dần khi K tăng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8D59113-2FA7-F626-D96C-03AE8D9CB01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41" r="235"/>
          <a:stretch>
            <a:fillRect/>
          </a:stretch>
        </p:blipFill>
        <p:spPr>
          <a:xfrm>
            <a:off x="234086" y="854517"/>
            <a:ext cx="5362042" cy="3200322"/>
          </a:xfrm>
        </p:spPr>
      </p:pic>
    </p:spTree>
    <p:extLst>
      <p:ext uri="{BB962C8B-B14F-4D97-AF65-F5344CB8AC3E}">
        <p14:creationId xmlns:p14="http://schemas.microsoft.com/office/powerpoint/2010/main" val="363111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E08E0712-A38E-6F59-3AAB-58D2FB183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4340D571-C4CC-DB7C-35CC-3A2A40775A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LIVE DEMO FEATURES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29612FCB-BBD8-D005-20F0-C7D8BD15B1B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6082ABE5-4946-77AA-3516-15E14F8EB5AA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1E87CE3C-4FA4-E518-E7F0-45967827F4E3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24376B3E-BF19-0910-1783-4C40CBB1DF84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E2A4392A-9E74-DCFD-A774-CD0CAB1EFC8A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76536286-0363-8932-74FD-E4257990DC31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FBC3905F-D009-7817-4806-8DE710EF7A78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041028A2-29B4-4920-0FB9-1D4F50803118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E2F547EF-9BC7-4615-9817-F403FE811BD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373752FF-89AE-07FF-3715-092DDC5B93C4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CAC62B54-869A-9D58-8E30-3816DECCC3B6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0B6EDEFE-EABA-CC28-860D-03FFD0599DEB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12E41D80-06D1-D3DC-1CE4-66048BDFCD38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A0D1A2CB-59F5-7D42-DF83-FA8E38B2B02E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8F8ED7F2-5432-33B5-AC35-A3F0613AAD34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820F76A3-AD12-4564-1EF9-5C37B088EDBC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CA6B3609-19D9-E47E-4EF3-95770F967370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4295B2AE-A3A7-10E0-B6AF-E4F5BA16C714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59EB055D-A8E0-02A5-DF8B-AFFF60CE9110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0FE5567D-C85A-CD82-49C3-F64CD797ABCE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01E93C31-B7CF-39B2-D8FD-B323C1E3A5A1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ED6D340C-3966-5427-45FD-81A27E5B6ABF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9A18B9B1-DC00-885F-535A-28785C465EC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9093D1C3-E0C1-8CC7-77D1-9494DB9C7F28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F66984C9-4913-4111-AD78-D244B8071418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6C625072-BFAB-E450-1BF2-C95FF2F04D67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CDE1D7AC-7141-96DC-51F5-7DA52F18DDAD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B6AD1B5B-3F8B-7AE5-9081-F19FC513B1F7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46492080-3692-2D50-A5FD-F0A535B8AB40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7B01C5CC-078E-191D-37F3-7E08FE741732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D4F11824-93A4-A47E-0319-F4BBD1A84296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F617918D-19FF-A229-F15D-610C5A01C5A6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B27AAA13-FEAE-6FA3-2111-C52A60D2F93C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7E2B0F58-4575-E0AB-A060-3D199CFD914C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E9062A98-76AD-75A0-4222-DA2F00524C0C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4AE6CAC3-2FFB-D442-68DA-A1171653C93B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27A914C7-DF59-35C9-958B-6151778AEC59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655CF131-93EB-7C5A-EAFA-78FBC2EE5C71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040DF05A-8853-35F0-7BDC-612D94AD453A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58434C18-CC2E-4F0B-E7B6-484AA9FCB174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714B2DC5-D468-0131-6FCF-21B48BCB0F3A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F4F6A29E-9CA5-D17E-E9FA-C2FF5FB95DFA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C36F2428-5F56-AE71-72A1-01F1A358FC34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571BBC06-52DA-E370-2015-772B925A94BC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DE4D76A1-58B2-D33B-4CFA-CC42B04A623E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3D639D57-1D2D-50D8-5629-3BF794658054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C7C64E29-77F4-4894-3029-50D9B93D5307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15A40D51-F636-B7CE-C430-15DA21A68E1C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1EFED95A-6BA7-3580-DAD9-E04474B98386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92D3D3BE-6403-6399-600B-A1A4B7040ACA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BE5A78B8-2881-3CED-A75A-575972DC1BD2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6BF71A67-D9BD-76DE-262B-3F02A000CB88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C9412734-F36A-79C9-107F-818332B78C7D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326F5CB4-6B28-F562-6753-0C670B6ABFC3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C6BD39B6-612B-DEE4-E548-A8E6331B0F04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610DDCF2-592D-93E5-BC26-6964412FD174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EE63B293-A284-4763-5A40-D7BC5AEFBBAE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366E91ED-64D6-52B5-3506-B098BA3DB4CA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C1296DFB-9D60-A80D-284A-841856ED3346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0AA704FE-5DF4-D086-6978-A9D194906593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FA32981D-2429-F2C9-0627-039921B91CDA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B3C22FC8-B5A0-8012-96D5-D354EBDC069B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8D9F61E9-B869-C8F8-33C6-3144DB0B40EE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037801FA-C08F-4119-5220-84F46C779CDE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29DA72D9-2390-EEC4-4DF8-57822B96E7A5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9C35A74B-1862-125E-7462-4C33055E4710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A194D921-74AA-CA96-CF30-B4D17003A32A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EDB20944-C900-7008-9CE6-B25D2B94C886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306EE6B4-9F84-36FF-3F21-528335A77DF7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8999C03B-90C2-A729-3337-AEC1EF2B8ACE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B7DDBEEE-7004-4829-664A-6986C27A09BD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C5F3454F-402D-8256-8714-969815D88702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653D30F3-444A-593E-FDD4-40B46FDE5D2A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D44AF4F6-E59E-57EE-0E1D-40A4C07CD9D4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675E9CBE-493B-58CD-2694-E02E03BF73BA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058F9EA6-2B47-3A2E-06D5-D1D8308A7769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0871E820-5290-82CC-76EE-12B24CF586D5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88D41D1B-DE13-251A-C470-05E08DAC7611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8AFCC2EA-BB07-E949-499B-5809D7435B2C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B68A2252-21A1-2853-163A-79845B466A6F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B5523BAC-5A21-9420-5F8D-3C0BC5EE2EB5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D9D0AA79-CAC0-3F64-C34E-E8DC8D241A60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43C3D802-6C71-C9F8-C2BB-7E0DEC25DE3C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8FD55C32-1378-1206-B9FD-BFD91F6E90FB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CAC1DE26-15E9-AAA6-E23F-8FDFAACE95F4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F66EDC31-BA23-F2FC-4BA3-0EBBFCF542F0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70C9570B-3963-545D-D978-50F625BC43A8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09885FC0-99F8-2676-83E0-4BBA0E0FE057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0557CE0F-51D8-CF03-8696-B0B8883EC22E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EDB6BECE-A065-3ECD-1B6C-6DE80F551D3C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ADD033BC-CCF0-2D10-08AB-C79F5B7C1084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21D5A0B9-01AD-D3C3-C35F-679BBF12399A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5A70DDB6-9C82-E140-427C-EE665150A800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4AC2C8F3-1377-5E11-8B61-A79A0945C13B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1AB0BE3E-196B-99E4-DDCE-CE556B89E055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33F55761-806E-C770-2DF8-8FED97C53B5D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3943812B-EB16-70EC-1D58-09654E6EC324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661B46AF-5C4B-AE57-EF62-95D5424826E6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A7A5DD52-EC0A-BE73-6025-77FF2CAC178B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C9372BA0-8C96-9920-9B50-FAFEB74809AF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7AEB5EE0-3583-4644-53DB-ABC3D4C33DA4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2C2150D6-0A26-A2C3-5A25-5970347D1542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85D61CEE-855E-0536-4092-4CFCAFA69C31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38210580-971C-20F5-DDA2-F10B3A3D7AA6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8EC25ACE-9A29-60B4-8A0A-05335B9D3C75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BB5E5EB0-EE25-9ECC-50BA-59A67152EA1F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4715F63D-4DFB-5357-1BF5-031BD97AFD5C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82E73BD8-89D3-C165-57CF-973FB3832C90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3120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BE7EFCD0-214D-BF44-BC19-19771F39F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27DD47DD-A91C-920F-2809-A389FA032E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Conlusion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1FFAE576-51E1-0891-5EC8-67873E91F4C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7EB32EF8-48A7-2762-4D7E-E1349624515F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F68DD425-AD5C-3DD1-9BC8-648E3EB79533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8D65C24E-FCBF-283F-9CF4-7157E20E0172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959D971A-1EB2-9ABB-610A-05748FCB2795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1B3E9D8B-4A0E-C229-8D10-DC2BFB5BA6ED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808F51F5-EDD1-75AA-63CF-A4DEFDEF9466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60D2C6C3-ACD6-5CB2-433F-EAC7DB420818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326EAD02-80BC-0DFF-C914-3FEB92E06E29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3802BCE7-EE99-B661-8F75-38EBCF21C90F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45137EE3-681F-6981-A2BD-F995E62DBFE9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409FFC90-EE44-08FD-1DE5-85EB00D02A21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BF05A706-9AB4-6B4F-C910-345D6FE6F4CE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42B719DC-9314-1631-8820-FACD97FA0AD0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1A35B4B2-47CA-B847-E390-EB11C55095DD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62E2E3AC-8DBA-CBEF-A692-45BD533D8378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35CD2BA7-95CD-E468-01EE-E20CEDDD3591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66C2345B-998F-BA82-2FE3-A4007AFF9420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8C6B86C7-E215-0EF7-9983-344BA2BFBE7A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2784C808-BA14-450E-EE81-2458843A780F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AECC0E18-4587-039D-EFB2-63B1D0A9C4FD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7D0F1690-6052-AFEE-C2D0-D0397FA5BDD1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0F1FCDBE-5529-781B-48D3-7A12848E22BD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A4C4F6F6-646D-A9F5-BC05-4BF2EE91C9E7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2F8944E1-006F-7705-ECA6-DBDA67710D39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9159BA3F-4353-25A4-5F8E-558A4D722E9B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86502352-07B1-B54D-E4E5-310EDC943ADB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B245F3DE-C187-1AC3-D682-2C0E67490E49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C6018F2A-F152-0B62-F2A9-F7FC767753D8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3120BFD2-C293-65C3-71BA-413DF2ABDD42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9CD1705B-77D6-920B-01DC-214247071C33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BDA7051E-02B0-30A3-5597-2DC57BF90BBB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1E9E74A9-D106-1BA8-9CE2-4296F5247BDD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B269E070-F453-D56D-D8AC-23977EE0CDF0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54A5AD14-1D35-06C5-DDDF-DFF9AADA9F3B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9D4A7E4C-9E96-7D71-4E90-7399CA7C3AA5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3F7494AD-8672-D502-AE9C-865A9B2D3129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C9B2D482-137A-31D2-94BE-D83C1AE9EF4A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558F1C0C-ED67-FC63-314F-0B16D84B7964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AA00213B-6D19-E044-7D73-3D6569557138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117FDF5E-3837-6669-C322-5434F621BEA9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BFCAA322-5E91-577D-4BE5-17837A2CA513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45E06101-FD1C-3E6F-8219-9AF4163FE9EF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BE85FE03-6FA4-4F9E-1A44-6E6EFB584501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B572AD96-45C5-0490-78D0-DE948138AEC5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E883BE07-7C21-0EF5-3071-1A46EA3024A1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256F3A3B-4D21-FF99-C365-ACC548602C88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30B1E7B5-4701-3E6C-2B28-800DBA9A1FC4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79653D82-AAB8-D1AB-AB01-FE561A361C51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3252727C-C090-F65A-9E0D-08B0640395F9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08EAFE81-CA15-E026-744E-CCFBE2E64A3A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7F2F8922-AEBF-3481-B1BA-97B0372C5890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015665C8-A770-A47F-A324-0026B95BAF2D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1305D867-B7E8-4498-5926-6AAE9A0184DB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BDCB18D8-5AE0-1B56-10D9-79FFC9FD5BFD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C76ECA21-D22A-ECF7-E326-E4AEF800CBAD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CF21B2A4-0D3A-E9B7-7E71-8D75250733D3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8C68D3B1-1887-5D86-F9D3-C7AF816065C2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6C556889-6063-F9C8-0944-E85C575B5439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A4EF4ECF-7AB6-5E54-A375-C7EA625BCDD9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FF91EA8D-BEAC-842C-260B-AAE971D0FEA4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1C04D400-C887-5C1B-7C78-435D2DE58F34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EF2BD243-BB0A-99F8-B6C2-101BEA071639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668B28FE-48F6-5C01-348F-E28E584AB481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E9EAC11F-68E7-DFF4-05FB-759B95FC1E60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F601BBFA-5AAE-A94C-E7A6-83852BB7271F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CD4F93D2-7CDF-CF04-9440-8BAC7D56C813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7C9F656A-D303-06C9-38C9-B0D672DDACF2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F36EF0E8-E2D7-2B9C-B9C0-C7895EE15E91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D0AE5F6C-0238-9DBD-5F18-C1DCE4613352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23016E10-FD98-C6CF-3EE9-AE9D27C192C8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A37259C3-FA55-9D53-4917-F4D42A7BC223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C5041AD5-1D0A-03FB-2792-060F43D47E69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19B8F1CB-08CE-A4C2-66FB-B39232D14C8D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9814F7CA-A6BA-5C09-71F1-B2775EF25B79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936EC5DB-FA13-E64F-A0B7-C1AE8E3D83B9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8F4F420E-DC16-40B8-A13D-C7EA00E90483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EEF969FE-86A0-F628-FF6B-4C164BD2CB87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4C290532-8522-DA81-1FA6-D26DF98E7942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892063F6-D692-AD9C-E87C-D33B499D924E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8EA33E40-30FB-99E3-9A18-C80BFBF4050D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A07B958F-643B-C0E3-7F1B-B49CD323782A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C79F762F-C275-7C48-6B9D-B710FD3C37D3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A7A984B5-E6F2-4D57-C5D2-51EBA107334C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18133B58-1C31-533E-11B9-523C387B70C4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D421499F-3475-43D3-E326-EB2FFC2DC8CE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BAB940B6-DF16-ADBC-F793-54F3FE7BC2DF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D36AD194-4989-1BB1-DCBF-0232305D3B67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B3C8C6A9-6B00-E94A-FA9B-CEDDD811BD1F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207E68D1-A562-DD1D-E618-F0AA86C7C361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41679FBF-DC64-1839-EBBC-642B85108ADA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A6DB5911-1958-B1AD-D667-AB9AAB276D53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C4A3CA85-0C7C-A63F-18EE-302ACDD5C0B2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A61A1AD3-0966-6119-2D1A-CB0E7896B058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62CEB8BC-069D-DA51-8695-33D42652A469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C5345599-A20E-4D6E-DE70-14C0154FA197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18B21CE1-8146-8343-EFCB-B6E6FC117610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BC28ED23-CFFE-9956-7FFB-D1BB9E933C09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FA805F8E-6AD7-70BE-5107-59F2FCB54790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85899C59-ED10-E3A0-A750-9889795ACE97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4D4F2A6F-45C9-921C-67F3-11E5A742B080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E9FBE235-5C13-7A02-FB1B-014098D660A3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9A2CEC9F-6D3A-F6A4-5062-B61EA1BEAE2E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C2B05E0F-D510-EF8E-8739-62272D27FA01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2E80AE94-7245-156F-14FC-EE3AB88D302C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C705A1A9-479B-036A-D1DE-4E1545DAEB63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BC1F6E75-FBDD-D8AF-387C-257FA0AB5773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17FF08C0-7294-C762-98F6-FEE073A191CF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29241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/>
              <a:t>Kết quả &amp; Hướng phát triển</a:t>
            </a:r>
            <a:endParaRPr/>
          </a:p>
        </p:txBody>
      </p:sp>
      <p:sp>
        <p:nvSpPr>
          <p:cNvPr id="1952" name="Google Shape;1952;p45"/>
          <p:cNvSpPr/>
          <p:nvPr/>
        </p:nvSpPr>
        <p:spPr>
          <a:xfrm>
            <a:off x="3540050" y="12188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45"/>
          <p:cNvSpPr/>
          <p:nvPr/>
        </p:nvSpPr>
        <p:spPr>
          <a:xfrm>
            <a:off x="5427750" y="12188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6" name="Google Shape;1956;p45"/>
          <p:cNvSpPr txBox="1"/>
          <p:nvPr/>
        </p:nvSpPr>
        <p:spPr>
          <a:xfrm flipH="1">
            <a:off x="2722050" y="171975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 Đã hoàn thiện pipeline đa mô hình &amp; giao diện thực tế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sp>
        <p:nvSpPr>
          <p:cNvPr id="1957" name="Google Shape;1957;p45"/>
          <p:cNvSpPr txBox="1"/>
          <p:nvPr/>
        </p:nvSpPr>
        <p:spPr>
          <a:xfrm flipH="1">
            <a:off x="4609750" y="171975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Hệ thống training hoạt động ổn định với các Setup tối ưu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cxnSp>
        <p:nvCxnSpPr>
          <p:cNvPr id="1960" name="Google Shape;1960;p45"/>
          <p:cNvCxnSpPr>
            <a:stCxn id="1952" idx="3"/>
            <a:endCxn id="1953" idx="1"/>
          </p:cNvCxnSpPr>
          <p:nvPr/>
        </p:nvCxnSpPr>
        <p:spPr>
          <a:xfrm>
            <a:off x="3716450" y="1307075"/>
            <a:ext cx="1711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63" name="Google Shape;1963;p45"/>
          <p:cNvCxnSpPr>
            <a:stCxn id="1952" idx="2"/>
            <a:endCxn id="1956" idx="0"/>
          </p:cNvCxnSpPr>
          <p:nvPr/>
        </p:nvCxnSpPr>
        <p:spPr>
          <a:xfrm>
            <a:off x="3628250" y="13952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4" name="Google Shape;1964;p45"/>
          <p:cNvCxnSpPr>
            <a:stCxn id="1953" idx="2"/>
            <a:endCxn id="1957" idx="0"/>
          </p:cNvCxnSpPr>
          <p:nvPr/>
        </p:nvCxnSpPr>
        <p:spPr>
          <a:xfrm>
            <a:off x="5515950" y="13952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7" name="Google Shape;1967;p45"/>
          <p:cNvSpPr/>
          <p:nvPr/>
        </p:nvSpPr>
        <p:spPr>
          <a:xfrm>
            <a:off x="3338850" y="3381113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45"/>
          <p:cNvSpPr/>
          <p:nvPr/>
        </p:nvSpPr>
        <p:spPr>
          <a:xfrm>
            <a:off x="5226550" y="3381113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45"/>
          <p:cNvSpPr txBox="1"/>
          <p:nvPr/>
        </p:nvSpPr>
        <p:spPr>
          <a:xfrm flipH="1">
            <a:off x="2520850" y="3881988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Deep Learning integration (BERT, GPT) hoặc Advanced ensemble methods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sp>
        <p:nvSpPr>
          <p:cNvPr id="1972" name="Google Shape;1972;p45"/>
          <p:cNvSpPr txBox="1"/>
          <p:nvPr/>
        </p:nvSpPr>
        <p:spPr>
          <a:xfrm flipH="1">
            <a:off x="4408550" y="3881988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Cloud deployment support</a:t>
            </a:r>
            <a:endParaRPr sz="1200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  <p:cxnSp>
        <p:nvCxnSpPr>
          <p:cNvPr id="1975" name="Google Shape;1975;p45"/>
          <p:cNvCxnSpPr>
            <a:stCxn id="1967" idx="3"/>
            <a:endCxn id="1968" idx="1"/>
          </p:cNvCxnSpPr>
          <p:nvPr/>
        </p:nvCxnSpPr>
        <p:spPr>
          <a:xfrm>
            <a:off x="3515250" y="3469313"/>
            <a:ext cx="1711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8" name="Google Shape;1978;p45"/>
          <p:cNvCxnSpPr>
            <a:stCxn id="1967" idx="2"/>
            <a:endCxn id="1971" idx="0"/>
          </p:cNvCxnSpPr>
          <p:nvPr/>
        </p:nvCxnSpPr>
        <p:spPr>
          <a:xfrm>
            <a:off x="3427050" y="3557513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9" name="Google Shape;1979;p45"/>
          <p:cNvCxnSpPr>
            <a:stCxn id="1968" idx="2"/>
            <a:endCxn id="1972" idx="0"/>
          </p:cNvCxnSpPr>
          <p:nvPr/>
        </p:nvCxnSpPr>
        <p:spPr>
          <a:xfrm>
            <a:off x="5314750" y="3557513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2" name="Google Shape;1982;p45"/>
          <p:cNvCxnSpPr>
            <a:cxnSpLocks/>
            <a:stCxn id="1953" idx="3"/>
            <a:endCxn id="1967" idx="1"/>
          </p:cNvCxnSpPr>
          <p:nvPr/>
        </p:nvCxnSpPr>
        <p:spPr>
          <a:xfrm flipH="1">
            <a:off x="3338850" y="1307075"/>
            <a:ext cx="2265300" cy="2162238"/>
          </a:xfrm>
          <a:prstGeom prst="bentConnector5">
            <a:avLst>
              <a:gd name="adj1" fmla="val -33664"/>
              <a:gd name="adj2" fmla="val 56766"/>
              <a:gd name="adj3" fmla="val 1100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1957;p45">
            <a:extLst>
              <a:ext uri="{FF2B5EF4-FFF2-40B4-BE49-F238E27FC236}">
                <a16:creationId xmlns:a16="http://schemas.microsoft.com/office/drawing/2014/main" id="{2477BA17-E9C0-1E8C-C388-9E6BA358B121}"/>
              </a:ext>
            </a:extLst>
          </p:cNvPr>
          <p:cNvSpPr txBox="1"/>
          <p:nvPr/>
        </p:nvSpPr>
        <p:spPr>
          <a:xfrm flipH="1">
            <a:off x="3502350" y="2571750"/>
            <a:ext cx="1812300" cy="39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Be Vietnam Pro" pitchFamily="2" charset="0"/>
                <a:ea typeface="Hind"/>
                <a:cs typeface="Hind"/>
                <a:sym typeface="Hind"/>
              </a:rPr>
              <a:t>HƯỚNG PHÁT TRIỂN</a:t>
            </a:r>
            <a:endParaRPr sz="1200" b="1">
              <a:solidFill>
                <a:schemeClr val="dk1"/>
              </a:solidFill>
              <a:latin typeface="Be Vietnam Pro" pitchFamily="2" charset="0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50"/>
          <p:cNvSpPr txBox="1">
            <a:spLocks noGrp="1"/>
          </p:cNvSpPr>
          <p:nvPr>
            <p:ph type="title"/>
          </p:nvPr>
        </p:nvSpPr>
        <p:spPr>
          <a:xfrm>
            <a:off x="2347988" y="1667988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039" name="Google Shape;2039;p50"/>
          <p:cNvSpPr txBox="1">
            <a:spLocks noGrp="1"/>
          </p:cNvSpPr>
          <p:nvPr>
            <p:ph type="subTitle" idx="1"/>
          </p:nvPr>
        </p:nvSpPr>
        <p:spPr>
          <a:xfrm>
            <a:off x="2347950" y="2670622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Do you have any 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3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21" name="Google Shape;1621;p33"/>
          <p:cNvSpPr txBox="1">
            <a:spLocks noGrp="1"/>
          </p:cNvSpPr>
          <p:nvPr>
            <p:ph type="title" idx="2"/>
          </p:nvPr>
        </p:nvSpPr>
        <p:spPr>
          <a:xfrm>
            <a:off x="720000" y="16101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22" name="Google Shape;1622;p33"/>
          <p:cNvSpPr txBox="1">
            <a:spLocks noGrp="1"/>
          </p:cNvSpPr>
          <p:nvPr>
            <p:ph type="title" idx="3"/>
          </p:nvPr>
        </p:nvSpPr>
        <p:spPr>
          <a:xfrm>
            <a:off x="720000" y="312498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23" name="Google Shape;1623;p33"/>
          <p:cNvSpPr txBox="1">
            <a:spLocks noGrp="1"/>
          </p:cNvSpPr>
          <p:nvPr>
            <p:ph type="title" idx="4"/>
          </p:nvPr>
        </p:nvSpPr>
        <p:spPr>
          <a:xfrm>
            <a:off x="3306000" y="16101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24" name="Google Shape;1624;p33"/>
          <p:cNvSpPr txBox="1">
            <a:spLocks noGrp="1"/>
          </p:cNvSpPr>
          <p:nvPr>
            <p:ph type="title" idx="5"/>
          </p:nvPr>
        </p:nvSpPr>
        <p:spPr>
          <a:xfrm>
            <a:off x="3306000" y="312498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625" name="Google Shape;1625;p33"/>
          <p:cNvSpPr txBox="1">
            <a:spLocks noGrp="1"/>
          </p:cNvSpPr>
          <p:nvPr>
            <p:ph type="title" idx="6"/>
          </p:nvPr>
        </p:nvSpPr>
        <p:spPr>
          <a:xfrm>
            <a:off x="5892000" y="16101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27" name="Google Shape;1627;p33"/>
          <p:cNvSpPr txBox="1">
            <a:spLocks noGrp="1"/>
          </p:cNvSpPr>
          <p:nvPr>
            <p:ph type="subTitle" idx="1"/>
          </p:nvPr>
        </p:nvSpPr>
        <p:spPr>
          <a:xfrm>
            <a:off x="720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/>
              <a:t>Objectives of the project</a:t>
            </a:r>
            <a:endParaRPr/>
          </a:p>
        </p:txBody>
      </p:sp>
      <p:sp>
        <p:nvSpPr>
          <p:cNvPr id="1628" name="Google Shape;1628;p33"/>
          <p:cNvSpPr txBox="1">
            <a:spLocks noGrp="1"/>
          </p:cNvSpPr>
          <p:nvPr>
            <p:ph type="subTitle" idx="8"/>
          </p:nvPr>
        </p:nvSpPr>
        <p:spPr>
          <a:xfrm>
            <a:off x="3306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/>
              <a:t>Structure of the project</a:t>
            </a:r>
            <a:endParaRPr/>
          </a:p>
        </p:txBody>
      </p:sp>
      <p:sp>
        <p:nvSpPr>
          <p:cNvPr id="1629" name="Google Shape;1629;p33"/>
          <p:cNvSpPr txBox="1">
            <a:spLocks noGrp="1"/>
          </p:cNvSpPr>
          <p:nvPr>
            <p:ph type="subTitle" idx="9"/>
          </p:nvPr>
        </p:nvSpPr>
        <p:spPr>
          <a:xfrm>
            <a:off x="5892000" y="2012125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Upgrade of the project</a:t>
            </a:r>
            <a:endParaRPr/>
          </a:p>
        </p:txBody>
      </p:sp>
      <p:sp>
        <p:nvSpPr>
          <p:cNvPr id="1630" name="Google Shape;1630;p33"/>
          <p:cNvSpPr txBox="1">
            <a:spLocks noGrp="1"/>
          </p:cNvSpPr>
          <p:nvPr>
            <p:ph type="subTitle" idx="13"/>
          </p:nvPr>
        </p:nvSpPr>
        <p:spPr>
          <a:xfrm>
            <a:off x="720000" y="3526994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Result</a:t>
            </a:r>
            <a:endParaRPr/>
          </a:p>
        </p:txBody>
      </p:sp>
      <p:sp>
        <p:nvSpPr>
          <p:cNvPr id="1631" name="Google Shape;1631;p33"/>
          <p:cNvSpPr txBox="1">
            <a:spLocks noGrp="1"/>
          </p:cNvSpPr>
          <p:nvPr>
            <p:ph type="subTitle" idx="14"/>
          </p:nvPr>
        </p:nvSpPr>
        <p:spPr>
          <a:xfrm>
            <a:off x="3306000" y="3526994"/>
            <a:ext cx="25320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Live Demo Feature</a:t>
            </a:r>
            <a:endParaRPr/>
          </a:p>
        </p:txBody>
      </p:sp>
      <p:sp>
        <p:nvSpPr>
          <p:cNvPr id="2" name="Google Shape;1624;p33">
            <a:extLst>
              <a:ext uri="{FF2B5EF4-FFF2-40B4-BE49-F238E27FC236}">
                <a16:creationId xmlns:a16="http://schemas.microsoft.com/office/drawing/2014/main" id="{DFC15DCC-53E3-C7C3-8F90-E38BABC18F91}"/>
              </a:ext>
            </a:extLst>
          </p:cNvPr>
          <p:cNvSpPr txBox="1">
            <a:spLocks/>
          </p:cNvSpPr>
          <p:nvPr/>
        </p:nvSpPr>
        <p:spPr>
          <a:xfrm>
            <a:off x="5892000" y="312498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27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"/>
              <a:t>06</a:t>
            </a:r>
          </a:p>
        </p:txBody>
      </p:sp>
      <p:sp>
        <p:nvSpPr>
          <p:cNvPr id="3" name="Google Shape;1631;p33">
            <a:extLst>
              <a:ext uri="{FF2B5EF4-FFF2-40B4-BE49-F238E27FC236}">
                <a16:creationId xmlns:a16="http://schemas.microsoft.com/office/drawing/2014/main" id="{01562F64-9689-53DD-5140-E15A261BB74C}"/>
              </a:ext>
            </a:extLst>
          </p:cNvPr>
          <p:cNvSpPr txBox="1">
            <a:spLocks/>
          </p:cNvSpPr>
          <p:nvPr/>
        </p:nvSpPr>
        <p:spPr>
          <a:xfrm>
            <a:off x="5892000" y="3526994"/>
            <a:ext cx="2532000" cy="97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"/>
              <a:buNone/>
              <a:defRPr sz="24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>
                <a:solidFill>
                  <a:srgbClr val="444242"/>
                </a:solidFill>
                <a:latin typeface="Barlow" panose="00000500000000000000" pitchFamily="2" charset="0"/>
              </a:rPr>
              <a:t>Conclusion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/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of the project</a:t>
            </a:r>
            <a:endParaRPr/>
          </a:p>
        </p:txBody>
      </p:sp>
      <p:sp>
        <p:nvSpPr>
          <p:cNvPr id="1645" name="Google Shape;1645;p35"/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646" name="Google Shape;1646;p35"/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/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/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/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/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/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/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/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/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/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/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/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/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/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/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/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/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/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/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/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/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/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/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/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/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/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/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/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/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/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/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/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/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/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4"/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Vấn đề hiện tại</a:t>
            </a:r>
            <a:endParaRPr/>
          </a:p>
        </p:txBody>
      </p:sp>
      <p:sp>
        <p:nvSpPr>
          <p:cNvPr id="1638" name="Google Shape;1638;p34"/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GB"/>
              <a:t>Data scientists dành 60-70% thời gian cho </a:t>
            </a:r>
            <a:r>
              <a:rPr lang="en"/>
              <a:t>:</a:t>
            </a:r>
            <a:endParaRPr/>
          </a:p>
          <a:p>
            <a:pPr lvl="0">
              <a:spcBef>
                <a:spcPts val="1000"/>
              </a:spcBef>
            </a:pPr>
            <a:r>
              <a:rPr lang="en-GB"/>
              <a:t>Data preprocessing &amp; vectorization</a:t>
            </a:r>
          </a:p>
          <a:p>
            <a:pPr lvl="0">
              <a:spcBef>
                <a:spcPts val="1000"/>
              </a:spcBef>
            </a:pPr>
            <a:r>
              <a:rPr lang="en-GB"/>
              <a:t>Model testing &amp; comparison</a:t>
            </a:r>
          </a:p>
          <a:p>
            <a:pPr lvl="0">
              <a:spcBef>
                <a:spcPts val="1000"/>
              </a:spcBef>
            </a:pPr>
            <a:r>
              <a:rPr lang="en-GB"/>
              <a:t>Code duplication &amp; maintenance</a:t>
            </a:r>
            <a:endParaRPr/>
          </a:p>
        </p:txBody>
      </p:sp>
      <p:pic>
        <p:nvPicPr>
          <p:cNvPr id="1639" name="Google Shape;1639;p34" descr="People and arrows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31019" r="31019"/>
          <a:stretch/>
        </p:blipFill>
        <p:spPr>
          <a:xfrm>
            <a:off x="5134950" y="761862"/>
            <a:ext cx="2786999" cy="38421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>
          <a:extLst>
            <a:ext uri="{FF2B5EF4-FFF2-40B4-BE49-F238E27FC236}">
              <a16:creationId xmlns:a16="http://schemas.microsoft.com/office/drawing/2014/main" id="{8EF66150-E2DB-C2E4-80E1-B4700D4FD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4">
            <a:extLst>
              <a:ext uri="{FF2B5EF4-FFF2-40B4-BE49-F238E27FC236}">
                <a16:creationId xmlns:a16="http://schemas.microsoft.com/office/drawing/2014/main" id="{4CE848F6-98FE-33C1-5096-68DE319D47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Vấn đề hiện tại</a:t>
            </a:r>
            <a:endParaRPr/>
          </a:p>
        </p:txBody>
      </p:sp>
      <p:sp>
        <p:nvSpPr>
          <p:cNvPr id="1638" name="Google Shape;1638;p34">
            <a:extLst>
              <a:ext uri="{FF2B5EF4-FFF2-40B4-BE49-F238E27FC236}">
                <a16:creationId xmlns:a16="http://schemas.microsoft.com/office/drawing/2014/main" id="{D07FF907-1F8A-0B3B-307C-47BBEF4CBF6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GB"/>
              <a:t>Thiếu công cụ tích hợp</a:t>
            </a:r>
            <a:r>
              <a:rPr lang="en"/>
              <a:t>:</a:t>
            </a:r>
            <a:endParaRPr/>
          </a:p>
          <a:p>
            <a:pPr lvl="0">
              <a:spcBef>
                <a:spcPts val="1000"/>
              </a:spcBef>
            </a:pPr>
            <a:r>
              <a:rPr lang="vi-VN"/>
              <a:t>Manual workflow từng bước</a:t>
            </a:r>
            <a:endParaRPr lang="en-GB"/>
          </a:p>
          <a:p>
            <a:pPr lvl="0">
              <a:spcBef>
                <a:spcPts val="1000"/>
              </a:spcBef>
            </a:pPr>
            <a:r>
              <a:rPr lang="en-GB"/>
              <a:t>Không có GUI thân thiện</a:t>
            </a:r>
          </a:p>
          <a:p>
            <a:pPr>
              <a:spcBef>
                <a:spcPts val="1000"/>
              </a:spcBef>
            </a:pPr>
            <a:r>
              <a:rPr lang="en-GB"/>
              <a:t>Khó so sánh performance</a:t>
            </a:r>
            <a:endParaRPr/>
          </a:p>
        </p:txBody>
      </p:sp>
      <p:pic>
        <p:nvPicPr>
          <p:cNvPr id="1639" name="Google Shape;1639;p34" descr="Red twisted thread">
            <a:extLst>
              <a:ext uri="{FF2B5EF4-FFF2-40B4-BE49-F238E27FC236}">
                <a16:creationId xmlns:a16="http://schemas.microsoft.com/office/drawing/2014/main" id="{6E4B04B3-990B-7579-753E-3A3CF3317BF8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22901" r="28741"/>
          <a:stretch>
            <a:fillRect/>
          </a:stretch>
        </p:blipFill>
        <p:spPr>
          <a:xfrm>
            <a:off x="5134950" y="761862"/>
            <a:ext cx="2786999" cy="384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968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>
          <a:extLst>
            <a:ext uri="{FF2B5EF4-FFF2-40B4-BE49-F238E27FC236}">
              <a16:creationId xmlns:a16="http://schemas.microsoft.com/office/drawing/2014/main" id="{5E7ADBF0-09BE-414F-60D5-DB6E79A46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4">
            <a:extLst>
              <a:ext uri="{FF2B5EF4-FFF2-40B4-BE49-F238E27FC236}">
                <a16:creationId xmlns:a16="http://schemas.microsoft.com/office/drawing/2014/main" id="{CA080D63-33EA-3050-1517-AFE2E54C47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50" y="761863"/>
            <a:ext cx="39666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Mục tiêu AIO Classifier</a:t>
            </a:r>
            <a:endParaRPr/>
          </a:p>
        </p:txBody>
      </p:sp>
      <p:sp>
        <p:nvSpPr>
          <p:cNvPr id="1638" name="Google Shape;1638;p34">
            <a:extLst>
              <a:ext uri="{FF2B5EF4-FFF2-40B4-BE49-F238E27FC236}">
                <a16:creationId xmlns:a16="http://schemas.microsoft.com/office/drawing/2014/main" id="{B570701B-570E-63C7-5369-ABB848E5441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4850" y="1789663"/>
            <a:ext cx="3966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GB"/>
              <a:t>All-in-One Solution</a:t>
            </a:r>
            <a:r>
              <a:rPr lang="en"/>
              <a:t>:</a:t>
            </a:r>
            <a:endParaRPr/>
          </a:p>
          <a:p>
            <a:pPr lvl="0">
              <a:spcBef>
                <a:spcPts val="1000"/>
              </a:spcBef>
            </a:pPr>
            <a:r>
              <a:rPr lang="en-US"/>
              <a:t>T</a:t>
            </a:r>
            <a:r>
              <a:rPr lang="vi-VN"/>
              <a:t>ự động hóa toàn bộ pipeline</a:t>
            </a:r>
            <a:endParaRPr lang="en-US"/>
          </a:p>
          <a:p>
            <a:pPr lvl="0">
              <a:spcBef>
                <a:spcPts val="1000"/>
              </a:spcBef>
            </a:pPr>
            <a:r>
              <a:rPr lang="en-GB"/>
              <a:t>GUI trực quan với Streamlit</a:t>
            </a:r>
          </a:p>
          <a:p>
            <a:pPr>
              <a:spcBef>
                <a:spcPts val="1000"/>
              </a:spcBef>
            </a:pPr>
            <a:r>
              <a:rPr lang="en-US"/>
              <a:t>So sánh nhiều model combinations</a:t>
            </a:r>
          </a:p>
          <a:p>
            <a:pPr>
              <a:spcBef>
                <a:spcPts val="1000"/>
              </a:spcBef>
            </a:pPr>
            <a:r>
              <a:rPr lang="en-GB"/>
              <a:t>GPU acceleration &amp; caching</a:t>
            </a:r>
            <a:endParaRPr/>
          </a:p>
        </p:txBody>
      </p:sp>
      <p:pic>
        <p:nvPicPr>
          <p:cNvPr id="1639" name="Google Shape;1639;p34" descr="Arrows piercing notes">
            <a:extLst>
              <a:ext uri="{FF2B5EF4-FFF2-40B4-BE49-F238E27FC236}">
                <a16:creationId xmlns:a16="http://schemas.microsoft.com/office/drawing/2014/main" id="{D9CE9180-E756-578C-3A79-F4AC442F3BB6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27084" r="27084"/>
          <a:stretch/>
        </p:blipFill>
        <p:spPr>
          <a:xfrm>
            <a:off x="5134950" y="761862"/>
            <a:ext cx="2786999" cy="384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38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36"/>
          <p:cNvSpPr txBox="1">
            <a:spLocks noGrp="1"/>
          </p:cNvSpPr>
          <p:nvPr>
            <p:ph type="subTitle" idx="4"/>
          </p:nvPr>
        </p:nvSpPr>
        <p:spPr>
          <a:xfrm>
            <a:off x="4829747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</a:t>
            </a:r>
            <a:endParaRPr/>
          </a:p>
        </p:txBody>
      </p:sp>
      <p:sp>
        <p:nvSpPr>
          <p:cNvPr id="1758" name="Google Shape;175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759" name="Google Shape;1759;p36"/>
          <p:cNvSpPr txBox="1">
            <a:spLocks noGrp="1"/>
          </p:cNvSpPr>
          <p:nvPr>
            <p:ph type="subTitle" idx="1"/>
          </p:nvPr>
        </p:nvSpPr>
        <p:spPr>
          <a:xfrm>
            <a:off x="4829741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Hệ thống hoạt động trơn tru và mượt mà, phục vụ tốt nhất khi cần.</a:t>
            </a:r>
            <a:endParaRPr/>
          </a:p>
        </p:txBody>
      </p:sp>
      <p:sp>
        <p:nvSpPr>
          <p:cNvPr id="1760" name="Google Shape;1760;p36"/>
          <p:cNvSpPr txBox="1">
            <a:spLocks noGrp="1"/>
          </p:cNvSpPr>
          <p:nvPr>
            <p:ph type="subTitle" idx="2"/>
          </p:nvPr>
        </p:nvSpPr>
        <p:spPr>
          <a:xfrm>
            <a:off x="1587853" y="2554597"/>
            <a:ext cx="2726400" cy="14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</a:t>
            </a:r>
            <a:r>
              <a:rPr lang="en-GB"/>
              <a:t>ự động hóa và dễ quản lý, ứng dụng</a:t>
            </a:r>
            <a:endParaRPr lang="en"/>
          </a:p>
        </p:txBody>
      </p:sp>
      <p:sp>
        <p:nvSpPr>
          <p:cNvPr id="1761" name="Google Shape;1761;p36"/>
          <p:cNvSpPr txBox="1">
            <a:spLocks noGrp="1"/>
          </p:cNvSpPr>
          <p:nvPr>
            <p:ph type="subTitle" idx="3"/>
          </p:nvPr>
        </p:nvSpPr>
        <p:spPr>
          <a:xfrm>
            <a:off x="1587853" y="2097400"/>
            <a:ext cx="272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aim</a:t>
            </a:r>
            <a:endParaRPr/>
          </a:p>
        </p:txBody>
      </p:sp>
      <p:grpSp>
        <p:nvGrpSpPr>
          <p:cNvPr id="1762" name="Google Shape;1762;p36"/>
          <p:cNvGrpSpPr/>
          <p:nvPr/>
        </p:nvGrpSpPr>
        <p:grpSpPr>
          <a:xfrm>
            <a:off x="2761153" y="1729730"/>
            <a:ext cx="379790" cy="377583"/>
            <a:chOff x="5609951" y="1544705"/>
            <a:chExt cx="379790" cy="377583"/>
          </a:xfrm>
        </p:grpSpPr>
        <p:sp>
          <p:nvSpPr>
            <p:cNvPr id="1763" name="Google Shape;1763;p36"/>
            <p:cNvSpPr/>
            <p:nvPr/>
          </p:nvSpPr>
          <p:spPr>
            <a:xfrm>
              <a:off x="5633136" y="1544705"/>
              <a:ext cx="332317" cy="199832"/>
            </a:xfrm>
            <a:custGeom>
              <a:avLst/>
              <a:gdLst/>
              <a:ahLst/>
              <a:cxnLst/>
              <a:rect l="l" t="t" r="r" b="b"/>
              <a:pathLst>
                <a:path w="127" h="76" extrusionOk="0">
                  <a:moveTo>
                    <a:pt x="114" y="25"/>
                  </a:moveTo>
                  <a:cubicBezTo>
                    <a:pt x="121" y="25"/>
                    <a:pt x="127" y="20"/>
                    <a:pt x="127" y="13"/>
                  </a:cubicBezTo>
                  <a:cubicBezTo>
                    <a:pt x="127" y="6"/>
                    <a:pt x="121" y="0"/>
                    <a:pt x="114" y="0"/>
                  </a:cubicBezTo>
                  <a:cubicBezTo>
                    <a:pt x="107" y="0"/>
                    <a:pt x="101" y="6"/>
                    <a:pt x="101" y="13"/>
                  </a:cubicBezTo>
                  <a:cubicBezTo>
                    <a:pt x="101" y="15"/>
                    <a:pt x="102" y="16"/>
                    <a:pt x="103" y="18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84" y="34"/>
                    <a:pt x="82" y="34"/>
                    <a:pt x="80" y="34"/>
                  </a:cubicBezTo>
                  <a:cubicBezTo>
                    <a:pt x="77" y="34"/>
                    <a:pt x="74" y="35"/>
                    <a:pt x="72" y="37"/>
                  </a:cubicBezTo>
                  <a:cubicBezTo>
                    <a:pt x="59" y="31"/>
                    <a:pt x="59" y="31"/>
                    <a:pt x="59" y="31"/>
                  </a:cubicBezTo>
                  <a:cubicBezTo>
                    <a:pt x="59" y="31"/>
                    <a:pt x="59" y="30"/>
                    <a:pt x="59" y="30"/>
                  </a:cubicBezTo>
                  <a:cubicBezTo>
                    <a:pt x="59" y="23"/>
                    <a:pt x="54" y="17"/>
                    <a:pt x="47" y="17"/>
                  </a:cubicBezTo>
                  <a:cubicBezTo>
                    <a:pt x="40" y="17"/>
                    <a:pt x="34" y="23"/>
                    <a:pt x="34" y="30"/>
                  </a:cubicBezTo>
                  <a:cubicBezTo>
                    <a:pt x="34" y="31"/>
                    <a:pt x="34" y="33"/>
                    <a:pt x="35" y="3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7" y="51"/>
                    <a:pt x="15" y="51"/>
                    <a:pt x="13" y="51"/>
                  </a:cubicBezTo>
                  <a:cubicBezTo>
                    <a:pt x="6" y="51"/>
                    <a:pt x="0" y="56"/>
                    <a:pt x="0" y="63"/>
                  </a:cubicBezTo>
                  <a:cubicBezTo>
                    <a:pt x="0" y="70"/>
                    <a:pt x="6" y="76"/>
                    <a:pt x="13" y="76"/>
                  </a:cubicBezTo>
                  <a:cubicBezTo>
                    <a:pt x="20" y="76"/>
                    <a:pt x="26" y="70"/>
                    <a:pt x="26" y="63"/>
                  </a:cubicBezTo>
                  <a:cubicBezTo>
                    <a:pt x="26" y="61"/>
                    <a:pt x="25" y="59"/>
                    <a:pt x="24" y="58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3" y="42"/>
                    <a:pt x="45" y="42"/>
                    <a:pt x="47" y="42"/>
                  </a:cubicBezTo>
                  <a:cubicBezTo>
                    <a:pt x="50" y="42"/>
                    <a:pt x="53" y="41"/>
                    <a:pt x="55" y="39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68" y="45"/>
                    <a:pt x="68" y="46"/>
                    <a:pt x="68" y="46"/>
                  </a:cubicBezTo>
                  <a:cubicBezTo>
                    <a:pt x="68" y="53"/>
                    <a:pt x="73" y="59"/>
                    <a:pt x="80" y="59"/>
                  </a:cubicBezTo>
                  <a:cubicBezTo>
                    <a:pt x="87" y="59"/>
                    <a:pt x="93" y="53"/>
                    <a:pt x="93" y="46"/>
                  </a:cubicBezTo>
                  <a:cubicBezTo>
                    <a:pt x="93" y="44"/>
                    <a:pt x="93" y="43"/>
                    <a:pt x="92" y="41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5"/>
                    <a:pt x="112" y="25"/>
                    <a:pt x="114" y="25"/>
                  </a:cubicBezTo>
                  <a:close/>
                  <a:moveTo>
                    <a:pt x="114" y="8"/>
                  </a:moveTo>
                  <a:cubicBezTo>
                    <a:pt x="116" y="8"/>
                    <a:pt x="118" y="10"/>
                    <a:pt x="118" y="13"/>
                  </a:cubicBezTo>
                  <a:cubicBezTo>
                    <a:pt x="118" y="15"/>
                    <a:pt x="116" y="17"/>
                    <a:pt x="114" y="17"/>
                  </a:cubicBezTo>
                  <a:cubicBezTo>
                    <a:pt x="112" y="17"/>
                    <a:pt x="110" y="15"/>
                    <a:pt x="110" y="13"/>
                  </a:cubicBezTo>
                  <a:cubicBezTo>
                    <a:pt x="110" y="10"/>
                    <a:pt x="112" y="8"/>
                    <a:pt x="114" y="8"/>
                  </a:cubicBezTo>
                  <a:close/>
                  <a:moveTo>
                    <a:pt x="13" y="67"/>
                  </a:moveTo>
                  <a:cubicBezTo>
                    <a:pt x="11" y="67"/>
                    <a:pt x="9" y="66"/>
                    <a:pt x="9" y="63"/>
                  </a:cubicBezTo>
                  <a:cubicBezTo>
                    <a:pt x="9" y="61"/>
                    <a:pt x="11" y="59"/>
                    <a:pt x="13" y="59"/>
                  </a:cubicBezTo>
                  <a:cubicBezTo>
                    <a:pt x="15" y="59"/>
                    <a:pt x="17" y="61"/>
                    <a:pt x="17" y="63"/>
                  </a:cubicBezTo>
                  <a:cubicBezTo>
                    <a:pt x="17" y="66"/>
                    <a:pt x="15" y="67"/>
                    <a:pt x="13" y="67"/>
                  </a:cubicBezTo>
                  <a:close/>
                  <a:moveTo>
                    <a:pt x="47" y="34"/>
                  </a:moveTo>
                  <a:cubicBezTo>
                    <a:pt x="44" y="34"/>
                    <a:pt x="42" y="32"/>
                    <a:pt x="42" y="30"/>
                  </a:cubicBezTo>
                  <a:cubicBezTo>
                    <a:pt x="42" y="27"/>
                    <a:pt x="44" y="25"/>
                    <a:pt x="47" y="25"/>
                  </a:cubicBezTo>
                  <a:cubicBezTo>
                    <a:pt x="49" y="25"/>
                    <a:pt x="51" y="27"/>
                    <a:pt x="51" y="30"/>
                  </a:cubicBezTo>
                  <a:cubicBezTo>
                    <a:pt x="51" y="32"/>
                    <a:pt x="49" y="34"/>
                    <a:pt x="47" y="34"/>
                  </a:cubicBezTo>
                  <a:close/>
                  <a:moveTo>
                    <a:pt x="80" y="51"/>
                  </a:moveTo>
                  <a:cubicBezTo>
                    <a:pt x="78" y="51"/>
                    <a:pt x="76" y="49"/>
                    <a:pt x="76" y="46"/>
                  </a:cubicBezTo>
                  <a:cubicBezTo>
                    <a:pt x="76" y="44"/>
                    <a:pt x="78" y="42"/>
                    <a:pt x="80" y="42"/>
                  </a:cubicBezTo>
                  <a:cubicBezTo>
                    <a:pt x="83" y="42"/>
                    <a:pt x="85" y="44"/>
                    <a:pt x="85" y="46"/>
                  </a:cubicBezTo>
                  <a:cubicBezTo>
                    <a:pt x="85" y="49"/>
                    <a:pt x="83" y="51"/>
                    <a:pt x="80" y="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6"/>
            <p:cNvSpPr/>
            <p:nvPr/>
          </p:nvSpPr>
          <p:spPr>
            <a:xfrm>
              <a:off x="5609951" y="1655109"/>
              <a:ext cx="379790" cy="267179"/>
            </a:xfrm>
            <a:custGeom>
              <a:avLst/>
              <a:gdLst/>
              <a:ahLst/>
              <a:cxnLst/>
              <a:rect l="l" t="t" r="r" b="b"/>
              <a:pathLst>
                <a:path w="145" h="102" extrusionOk="0">
                  <a:moveTo>
                    <a:pt x="5" y="102"/>
                  </a:moveTo>
                  <a:cubicBezTo>
                    <a:pt x="140" y="102"/>
                    <a:pt x="140" y="102"/>
                    <a:pt x="140" y="102"/>
                  </a:cubicBezTo>
                  <a:cubicBezTo>
                    <a:pt x="142" y="102"/>
                    <a:pt x="144" y="100"/>
                    <a:pt x="144" y="98"/>
                  </a:cubicBezTo>
                  <a:cubicBezTo>
                    <a:pt x="145" y="96"/>
                    <a:pt x="143" y="93"/>
                    <a:pt x="140" y="93"/>
                  </a:cubicBezTo>
                  <a:cubicBezTo>
                    <a:pt x="136" y="93"/>
                    <a:pt x="136" y="93"/>
                    <a:pt x="136" y="93"/>
                  </a:cubicBezTo>
                  <a:cubicBezTo>
                    <a:pt x="136" y="4"/>
                    <a:pt x="136" y="4"/>
                    <a:pt x="136" y="4"/>
                  </a:cubicBezTo>
                  <a:cubicBezTo>
                    <a:pt x="136" y="2"/>
                    <a:pt x="134" y="0"/>
                    <a:pt x="13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2" y="0"/>
                    <a:pt x="111" y="2"/>
                    <a:pt x="111" y="4"/>
                  </a:cubicBezTo>
                  <a:cubicBezTo>
                    <a:pt x="111" y="93"/>
                    <a:pt x="111" y="93"/>
                    <a:pt x="111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6"/>
                    <a:pt x="100" y="34"/>
                    <a:pt x="98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79" y="34"/>
                    <a:pt x="77" y="36"/>
                    <a:pt x="77" y="38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68" y="93"/>
                    <a:pt x="68" y="93"/>
                    <a:pt x="68" y="93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9"/>
                    <a:pt x="67" y="17"/>
                    <a:pt x="64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5" y="17"/>
                    <a:pt x="43" y="19"/>
                    <a:pt x="43" y="21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35" y="93"/>
                    <a:pt x="35" y="93"/>
                    <a:pt x="35" y="93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3"/>
                    <a:pt x="33" y="51"/>
                    <a:pt x="31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1" y="51"/>
                    <a:pt x="9" y="53"/>
                    <a:pt x="9" y="55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5" y="93"/>
                    <a:pt x="5" y="93"/>
                    <a:pt x="5" y="93"/>
                  </a:cubicBezTo>
                  <a:cubicBezTo>
                    <a:pt x="3" y="93"/>
                    <a:pt x="1" y="95"/>
                    <a:pt x="1" y="97"/>
                  </a:cubicBezTo>
                  <a:cubicBezTo>
                    <a:pt x="0" y="100"/>
                    <a:pt x="2" y="102"/>
                    <a:pt x="5" y="102"/>
                  </a:cubicBezTo>
                  <a:close/>
                  <a:moveTo>
                    <a:pt x="119" y="9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7" y="93"/>
                    <a:pt x="127" y="93"/>
                    <a:pt x="127" y="93"/>
                  </a:cubicBezTo>
                  <a:cubicBezTo>
                    <a:pt x="119" y="93"/>
                    <a:pt x="119" y="93"/>
                    <a:pt x="119" y="93"/>
                  </a:cubicBezTo>
                  <a:lnTo>
                    <a:pt x="119" y="9"/>
                  </a:lnTo>
                  <a:close/>
                  <a:moveTo>
                    <a:pt x="85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85" y="93"/>
                    <a:pt x="85" y="93"/>
                    <a:pt x="85" y="93"/>
                  </a:cubicBezTo>
                  <a:lnTo>
                    <a:pt x="85" y="42"/>
                  </a:lnTo>
                  <a:close/>
                  <a:moveTo>
                    <a:pt x="52" y="25"/>
                  </a:moveTo>
                  <a:cubicBezTo>
                    <a:pt x="60" y="25"/>
                    <a:pt x="60" y="25"/>
                    <a:pt x="60" y="25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52" y="93"/>
                    <a:pt x="52" y="93"/>
                    <a:pt x="52" y="93"/>
                  </a:cubicBezTo>
                  <a:lnTo>
                    <a:pt x="52" y="25"/>
                  </a:lnTo>
                  <a:close/>
                  <a:moveTo>
                    <a:pt x="18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6" y="93"/>
                    <a:pt x="26" y="93"/>
                    <a:pt x="26" y="93"/>
                  </a:cubicBezTo>
                  <a:cubicBezTo>
                    <a:pt x="18" y="93"/>
                    <a:pt x="18" y="93"/>
                    <a:pt x="18" y="93"/>
                  </a:cubicBezTo>
                  <a:lnTo>
                    <a:pt x="18" y="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65" name="Google Shape;1765;p36"/>
          <p:cNvSpPr/>
          <p:nvPr/>
        </p:nvSpPr>
        <p:spPr>
          <a:xfrm>
            <a:off x="6003053" y="1729732"/>
            <a:ext cx="379790" cy="377583"/>
          </a:xfrm>
          <a:custGeom>
            <a:avLst/>
            <a:gdLst/>
            <a:ahLst/>
            <a:cxnLst/>
            <a:rect l="l" t="t" r="r" b="b"/>
            <a:pathLst>
              <a:path w="145" h="144" extrusionOk="0">
                <a:moveTo>
                  <a:pt x="144" y="19"/>
                </a:moveTo>
                <a:cubicBezTo>
                  <a:pt x="143" y="18"/>
                  <a:pt x="142" y="17"/>
                  <a:pt x="140" y="17"/>
                </a:cubicBezTo>
                <a:cubicBezTo>
                  <a:pt x="119" y="17"/>
                  <a:pt x="119" y="17"/>
                  <a:pt x="119" y="17"/>
                </a:cubicBezTo>
                <a:cubicBezTo>
                  <a:pt x="119" y="4"/>
                  <a:pt x="119" y="4"/>
                  <a:pt x="119" y="4"/>
                </a:cubicBezTo>
                <a:cubicBezTo>
                  <a:pt x="119" y="2"/>
                  <a:pt x="117" y="0"/>
                  <a:pt x="115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0" y="0"/>
                  <a:pt x="68" y="2"/>
                  <a:pt x="68" y="4"/>
                </a:cubicBezTo>
                <a:cubicBezTo>
                  <a:pt x="68" y="53"/>
                  <a:pt x="68" y="53"/>
                  <a:pt x="68" y="53"/>
                </a:cubicBezTo>
                <a:cubicBezTo>
                  <a:pt x="2" y="137"/>
                  <a:pt x="2" y="137"/>
                  <a:pt x="2" y="137"/>
                </a:cubicBezTo>
                <a:cubicBezTo>
                  <a:pt x="1" y="138"/>
                  <a:pt x="0" y="140"/>
                  <a:pt x="1" y="141"/>
                </a:cubicBezTo>
                <a:cubicBezTo>
                  <a:pt x="2" y="143"/>
                  <a:pt x="3" y="144"/>
                  <a:pt x="5" y="144"/>
                </a:cubicBezTo>
                <a:cubicBezTo>
                  <a:pt x="140" y="144"/>
                  <a:pt x="140" y="144"/>
                  <a:pt x="140" y="144"/>
                </a:cubicBezTo>
                <a:cubicBezTo>
                  <a:pt x="142" y="144"/>
                  <a:pt x="143" y="143"/>
                  <a:pt x="144" y="141"/>
                </a:cubicBezTo>
                <a:cubicBezTo>
                  <a:pt x="145" y="140"/>
                  <a:pt x="145" y="138"/>
                  <a:pt x="144" y="137"/>
                </a:cubicBezTo>
                <a:cubicBezTo>
                  <a:pt x="77" y="53"/>
                  <a:pt x="77" y="53"/>
                  <a:pt x="77" y="53"/>
                </a:cubicBezTo>
                <a:cubicBezTo>
                  <a:pt x="77" y="34"/>
                  <a:pt x="77" y="34"/>
                  <a:pt x="77" y="34"/>
                </a:cubicBezTo>
                <a:cubicBezTo>
                  <a:pt x="94" y="34"/>
                  <a:pt x="94" y="34"/>
                  <a:pt x="94" y="34"/>
                </a:cubicBezTo>
                <a:cubicBezTo>
                  <a:pt x="94" y="46"/>
                  <a:pt x="94" y="46"/>
                  <a:pt x="94" y="46"/>
                </a:cubicBezTo>
                <a:cubicBezTo>
                  <a:pt x="94" y="49"/>
                  <a:pt x="96" y="51"/>
                  <a:pt x="98" y="51"/>
                </a:cubicBezTo>
                <a:cubicBezTo>
                  <a:pt x="140" y="51"/>
                  <a:pt x="140" y="51"/>
                  <a:pt x="140" y="51"/>
                </a:cubicBezTo>
                <a:cubicBezTo>
                  <a:pt x="142" y="51"/>
                  <a:pt x="143" y="50"/>
                  <a:pt x="144" y="48"/>
                </a:cubicBezTo>
                <a:cubicBezTo>
                  <a:pt x="145" y="47"/>
                  <a:pt x="145" y="45"/>
                  <a:pt x="144" y="44"/>
                </a:cubicBezTo>
                <a:cubicBezTo>
                  <a:pt x="137" y="34"/>
                  <a:pt x="137" y="34"/>
                  <a:pt x="137" y="34"/>
                </a:cubicBezTo>
                <a:cubicBezTo>
                  <a:pt x="144" y="23"/>
                  <a:pt x="144" y="23"/>
                  <a:pt x="144" y="23"/>
                </a:cubicBezTo>
                <a:cubicBezTo>
                  <a:pt x="145" y="22"/>
                  <a:pt x="145" y="20"/>
                  <a:pt x="144" y="19"/>
                </a:cubicBezTo>
                <a:close/>
                <a:moveTo>
                  <a:pt x="73" y="62"/>
                </a:moveTo>
                <a:cubicBezTo>
                  <a:pt x="94" y="89"/>
                  <a:pt x="94" y="89"/>
                  <a:pt x="94" y="89"/>
                </a:cubicBezTo>
                <a:cubicBezTo>
                  <a:pt x="90" y="92"/>
                  <a:pt x="90" y="92"/>
                  <a:pt x="90" y="92"/>
                </a:cubicBezTo>
                <a:cubicBezTo>
                  <a:pt x="84" y="86"/>
                  <a:pt x="84" y="86"/>
                  <a:pt x="84" y="86"/>
                </a:cubicBezTo>
                <a:cubicBezTo>
                  <a:pt x="82" y="84"/>
                  <a:pt x="80" y="84"/>
                  <a:pt x="78" y="86"/>
                </a:cubicBezTo>
                <a:cubicBezTo>
                  <a:pt x="73" y="91"/>
                  <a:pt x="73" y="91"/>
                  <a:pt x="73" y="91"/>
                </a:cubicBezTo>
                <a:cubicBezTo>
                  <a:pt x="67" y="86"/>
                  <a:pt x="67" y="86"/>
                  <a:pt x="67" y="86"/>
                </a:cubicBezTo>
                <a:cubicBezTo>
                  <a:pt x="66" y="84"/>
                  <a:pt x="63" y="84"/>
                  <a:pt x="61" y="86"/>
                </a:cubicBezTo>
                <a:cubicBezTo>
                  <a:pt x="55" y="92"/>
                  <a:pt x="55" y="92"/>
                  <a:pt x="55" y="92"/>
                </a:cubicBezTo>
                <a:cubicBezTo>
                  <a:pt x="51" y="89"/>
                  <a:pt x="51" y="89"/>
                  <a:pt x="51" y="89"/>
                </a:cubicBezTo>
                <a:lnTo>
                  <a:pt x="73" y="62"/>
                </a:lnTo>
                <a:close/>
                <a:moveTo>
                  <a:pt x="14" y="135"/>
                </a:moveTo>
                <a:cubicBezTo>
                  <a:pt x="46" y="95"/>
                  <a:pt x="46" y="95"/>
                  <a:pt x="46" y="95"/>
                </a:cubicBezTo>
                <a:cubicBezTo>
                  <a:pt x="53" y="101"/>
                  <a:pt x="53" y="101"/>
                  <a:pt x="53" y="101"/>
                </a:cubicBezTo>
                <a:cubicBezTo>
                  <a:pt x="55" y="102"/>
                  <a:pt x="57" y="102"/>
                  <a:pt x="59" y="100"/>
                </a:cubicBezTo>
                <a:cubicBezTo>
                  <a:pt x="64" y="95"/>
                  <a:pt x="64" y="95"/>
                  <a:pt x="64" y="95"/>
                </a:cubicBezTo>
                <a:cubicBezTo>
                  <a:pt x="70" y="100"/>
                  <a:pt x="70" y="100"/>
                  <a:pt x="70" y="100"/>
                </a:cubicBezTo>
                <a:cubicBezTo>
                  <a:pt x="71" y="102"/>
                  <a:pt x="74" y="102"/>
                  <a:pt x="76" y="100"/>
                </a:cubicBezTo>
                <a:cubicBezTo>
                  <a:pt x="81" y="95"/>
                  <a:pt x="81" y="95"/>
                  <a:pt x="81" y="95"/>
                </a:cubicBezTo>
                <a:cubicBezTo>
                  <a:pt x="86" y="100"/>
                  <a:pt x="86" y="100"/>
                  <a:pt x="86" y="100"/>
                </a:cubicBezTo>
                <a:cubicBezTo>
                  <a:pt x="87" y="101"/>
                  <a:pt x="88" y="101"/>
                  <a:pt x="89" y="101"/>
                </a:cubicBezTo>
                <a:cubicBezTo>
                  <a:pt x="90" y="101"/>
                  <a:pt x="91" y="101"/>
                  <a:pt x="92" y="101"/>
                </a:cubicBezTo>
                <a:cubicBezTo>
                  <a:pt x="100" y="95"/>
                  <a:pt x="100" y="95"/>
                  <a:pt x="100" y="95"/>
                </a:cubicBezTo>
                <a:cubicBezTo>
                  <a:pt x="132" y="135"/>
                  <a:pt x="132" y="135"/>
                  <a:pt x="132" y="135"/>
                </a:cubicBezTo>
                <a:lnTo>
                  <a:pt x="14" y="135"/>
                </a:lnTo>
                <a:close/>
                <a:moveTo>
                  <a:pt x="77" y="8"/>
                </a:moveTo>
                <a:cubicBezTo>
                  <a:pt x="111" y="8"/>
                  <a:pt x="111" y="8"/>
                  <a:pt x="111" y="8"/>
                </a:cubicBezTo>
                <a:cubicBezTo>
                  <a:pt x="111" y="25"/>
                  <a:pt x="111" y="25"/>
                  <a:pt x="111" y="25"/>
                </a:cubicBezTo>
                <a:cubicBezTo>
                  <a:pt x="77" y="25"/>
                  <a:pt x="77" y="25"/>
                  <a:pt x="77" y="25"/>
                </a:cubicBezTo>
                <a:lnTo>
                  <a:pt x="77" y="8"/>
                </a:lnTo>
                <a:close/>
                <a:moveTo>
                  <a:pt x="128" y="36"/>
                </a:moveTo>
                <a:cubicBezTo>
                  <a:pt x="132" y="42"/>
                  <a:pt x="132" y="42"/>
                  <a:pt x="132" y="42"/>
                </a:cubicBezTo>
                <a:cubicBezTo>
                  <a:pt x="102" y="42"/>
                  <a:pt x="102" y="42"/>
                  <a:pt x="102" y="42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15" y="34"/>
                  <a:pt x="115" y="34"/>
                  <a:pt x="115" y="34"/>
                </a:cubicBezTo>
                <a:cubicBezTo>
                  <a:pt x="117" y="34"/>
                  <a:pt x="119" y="32"/>
                  <a:pt x="119" y="30"/>
                </a:cubicBezTo>
                <a:cubicBezTo>
                  <a:pt x="119" y="25"/>
                  <a:pt x="119" y="25"/>
                  <a:pt x="119" y="25"/>
                </a:cubicBezTo>
                <a:cubicBezTo>
                  <a:pt x="132" y="25"/>
                  <a:pt x="132" y="25"/>
                  <a:pt x="132" y="25"/>
                </a:cubicBezTo>
                <a:cubicBezTo>
                  <a:pt x="128" y="31"/>
                  <a:pt x="128" y="31"/>
                  <a:pt x="128" y="31"/>
                </a:cubicBezTo>
                <a:cubicBezTo>
                  <a:pt x="127" y="33"/>
                  <a:pt x="127" y="35"/>
                  <a:pt x="128" y="3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>
          <a:extLst>
            <a:ext uri="{FF2B5EF4-FFF2-40B4-BE49-F238E27FC236}">
              <a16:creationId xmlns:a16="http://schemas.microsoft.com/office/drawing/2014/main" id="{45E1F380-5DA6-580F-EB55-09896E8EA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35">
            <a:extLst>
              <a:ext uri="{FF2B5EF4-FFF2-40B4-BE49-F238E27FC236}">
                <a16:creationId xmlns:a16="http://schemas.microsoft.com/office/drawing/2014/main" id="{A9BA0897-7506-8BA4-8A95-B169C97925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4350" y="2418826"/>
            <a:ext cx="66153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the project</a:t>
            </a:r>
            <a:endParaRPr/>
          </a:p>
        </p:txBody>
      </p:sp>
      <p:sp>
        <p:nvSpPr>
          <p:cNvPr id="1645" name="Google Shape;1645;p35">
            <a:extLst>
              <a:ext uri="{FF2B5EF4-FFF2-40B4-BE49-F238E27FC236}">
                <a16:creationId xmlns:a16="http://schemas.microsoft.com/office/drawing/2014/main" id="{D3028F24-A24E-396C-3E98-36BECC0F575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59400" y="1813125"/>
            <a:ext cx="2225100" cy="8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646" name="Google Shape;1646;p35">
            <a:extLst>
              <a:ext uri="{FF2B5EF4-FFF2-40B4-BE49-F238E27FC236}">
                <a16:creationId xmlns:a16="http://schemas.microsoft.com/office/drawing/2014/main" id="{2D877369-30C8-FEB2-296B-0FCB61BBFD99}"/>
              </a:ext>
            </a:extLst>
          </p:cNvPr>
          <p:cNvGrpSpPr/>
          <p:nvPr/>
        </p:nvGrpSpPr>
        <p:grpSpPr>
          <a:xfrm>
            <a:off x="7575865" y="539505"/>
            <a:ext cx="854919" cy="484671"/>
            <a:chOff x="713240" y="4371492"/>
            <a:chExt cx="854919" cy="484671"/>
          </a:xfrm>
        </p:grpSpPr>
        <p:grpSp>
          <p:nvGrpSpPr>
            <p:cNvPr id="1647" name="Google Shape;1647;p35">
              <a:extLst>
                <a:ext uri="{FF2B5EF4-FFF2-40B4-BE49-F238E27FC236}">
                  <a16:creationId xmlns:a16="http://schemas.microsoft.com/office/drawing/2014/main" id="{5241C327-BD1E-95BD-CF96-BEA06BCE9D28}"/>
                </a:ext>
              </a:extLst>
            </p:cNvPr>
            <p:cNvGrpSpPr/>
            <p:nvPr/>
          </p:nvGrpSpPr>
          <p:grpSpPr>
            <a:xfrm>
              <a:off x="713240" y="4775292"/>
              <a:ext cx="854919" cy="80871"/>
              <a:chOff x="1528400" y="4392825"/>
              <a:chExt cx="1959475" cy="185400"/>
            </a:xfrm>
          </p:grpSpPr>
          <p:sp>
            <p:nvSpPr>
              <p:cNvPr id="1648" name="Google Shape;1648;p35">
                <a:extLst>
                  <a:ext uri="{FF2B5EF4-FFF2-40B4-BE49-F238E27FC236}">
                    <a16:creationId xmlns:a16="http://schemas.microsoft.com/office/drawing/2014/main" id="{C73E15E6-8241-6420-3403-AFE3F5A9C606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9" name="Google Shape;1649;p35">
                <a:extLst>
                  <a:ext uri="{FF2B5EF4-FFF2-40B4-BE49-F238E27FC236}">
                    <a16:creationId xmlns:a16="http://schemas.microsoft.com/office/drawing/2014/main" id="{489767E2-E7A2-2DFC-5789-D3CF85694762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0" name="Google Shape;1650;p35">
                <a:extLst>
                  <a:ext uri="{FF2B5EF4-FFF2-40B4-BE49-F238E27FC236}">
                    <a16:creationId xmlns:a16="http://schemas.microsoft.com/office/drawing/2014/main" id="{C3443D1C-0D08-C10C-4851-E8BD700DDBF5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1" name="Google Shape;1651;p35">
                <a:extLst>
                  <a:ext uri="{FF2B5EF4-FFF2-40B4-BE49-F238E27FC236}">
                    <a16:creationId xmlns:a16="http://schemas.microsoft.com/office/drawing/2014/main" id="{E6D2D3AE-A623-F57B-616F-845FB1002BD0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2" name="Google Shape;1652;p35">
                <a:extLst>
                  <a:ext uri="{FF2B5EF4-FFF2-40B4-BE49-F238E27FC236}">
                    <a16:creationId xmlns:a16="http://schemas.microsoft.com/office/drawing/2014/main" id="{39A073B2-38C6-AB27-2ADC-7E3EFF60968C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3" name="Google Shape;1653;p35">
                <a:extLst>
                  <a:ext uri="{FF2B5EF4-FFF2-40B4-BE49-F238E27FC236}">
                    <a16:creationId xmlns:a16="http://schemas.microsoft.com/office/drawing/2014/main" id="{C9DD3565-3B33-41A4-B5D5-CD7CF5155985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54" name="Google Shape;1654;p35">
              <a:extLst>
                <a:ext uri="{FF2B5EF4-FFF2-40B4-BE49-F238E27FC236}">
                  <a16:creationId xmlns:a16="http://schemas.microsoft.com/office/drawing/2014/main" id="{5FB5E3CA-B7A6-3CC8-1A5D-4C8F3BAB0F9F}"/>
                </a:ext>
              </a:extLst>
            </p:cNvPr>
            <p:cNvGrpSpPr/>
            <p:nvPr/>
          </p:nvGrpSpPr>
          <p:grpSpPr>
            <a:xfrm>
              <a:off x="713240" y="4573392"/>
              <a:ext cx="854919" cy="80871"/>
              <a:chOff x="1528400" y="4392825"/>
              <a:chExt cx="1959475" cy="185400"/>
            </a:xfrm>
          </p:grpSpPr>
          <p:sp>
            <p:nvSpPr>
              <p:cNvPr id="1655" name="Google Shape;1655;p35">
                <a:extLst>
                  <a:ext uri="{FF2B5EF4-FFF2-40B4-BE49-F238E27FC236}">
                    <a16:creationId xmlns:a16="http://schemas.microsoft.com/office/drawing/2014/main" id="{070CC92A-CEAD-5284-B28B-0F14EBE7A917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6" name="Google Shape;1656;p35">
                <a:extLst>
                  <a:ext uri="{FF2B5EF4-FFF2-40B4-BE49-F238E27FC236}">
                    <a16:creationId xmlns:a16="http://schemas.microsoft.com/office/drawing/2014/main" id="{44F92073-07AF-2DB9-FBC6-1F13EDA801CC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7" name="Google Shape;1657;p35">
                <a:extLst>
                  <a:ext uri="{FF2B5EF4-FFF2-40B4-BE49-F238E27FC236}">
                    <a16:creationId xmlns:a16="http://schemas.microsoft.com/office/drawing/2014/main" id="{9FA705C9-C9EB-9B76-51D6-FEF45EE9F1BD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8" name="Google Shape;1658;p35">
                <a:extLst>
                  <a:ext uri="{FF2B5EF4-FFF2-40B4-BE49-F238E27FC236}">
                    <a16:creationId xmlns:a16="http://schemas.microsoft.com/office/drawing/2014/main" id="{B1232391-BF2A-791D-AD0C-3B58BBAFBE09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9" name="Google Shape;1659;p35">
                <a:extLst>
                  <a:ext uri="{FF2B5EF4-FFF2-40B4-BE49-F238E27FC236}">
                    <a16:creationId xmlns:a16="http://schemas.microsoft.com/office/drawing/2014/main" id="{C07E98CD-2EB5-A686-A524-CC5946E8457E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0" name="Google Shape;1660;p35">
                <a:extLst>
                  <a:ext uri="{FF2B5EF4-FFF2-40B4-BE49-F238E27FC236}">
                    <a16:creationId xmlns:a16="http://schemas.microsoft.com/office/drawing/2014/main" id="{4FD445F4-2769-484C-41C8-BE2B45A928A2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61" name="Google Shape;1661;p35">
              <a:extLst>
                <a:ext uri="{FF2B5EF4-FFF2-40B4-BE49-F238E27FC236}">
                  <a16:creationId xmlns:a16="http://schemas.microsoft.com/office/drawing/2014/main" id="{92304145-808A-115F-F3ED-B40A12750D3F}"/>
                </a:ext>
              </a:extLst>
            </p:cNvPr>
            <p:cNvGrpSpPr/>
            <p:nvPr/>
          </p:nvGrpSpPr>
          <p:grpSpPr>
            <a:xfrm>
              <a:off x="713240" y="4371492"/>
              <a:ext cx="854919" cy="80871"/>
              <a:chOff x="1528400" y="4392825"/>
              <a:chExt cx="1959475" cy="185400"/>
            </a:xfrm>
          </p:grpSpPr>
          <p:sp>
            <p:nvSpPr>
              <p:cNvPr id="1662" name="Google Shape;1662;p35">
                <a:extLst>
                  <a:ext uri="{FF2B5EF4-FFF2-40B4-BE49-F238E27FC236}">
                    <a16:creationId xmlns:a16="http://schemas.microsoft.com/office/drawing/2014/main" id="{BFD2FED8-85C5-A276-666A-CB8486A82682}"/>
                  </a:ext>
                </a:extLst>
              </p:cNvPr>
              <p:cNvSpPr/>
              <p:nvPr/>
            </p:nvSpPr>
            <p:spPr>
              <a:xfrm>
                <a:off x="152840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3" name="Google Shape;1663;p35">
                <a:extLst>
                  <a:ext uri="{FF2B5EF4-FFF2-40B4-BE49-F238E27FC236}">
                    <a16:creationId xmlns:a16="http://schemas.microsoft.com/office/drawing/2014/main" id="{12CFABCB-E9FF-83EB-2798-A9A80EAAFD5C}"/>
                  </a:ext>
                </a:extLst>
              </p:cNvPr>
              <p:cNvSpPr/>
              <p:nvPr/>
            </p:nvSpPr>
            <p:spPr>
              <a:xfrm>
                <a:off x="188321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4" name="Google Shape;1664;p35">
                <a:extLst>
                  <a:ext uri="{FF2B5EF4-FFF2-40B4-BE49-F238E27FC236}">
                    <a16:creationId xmlns:a16="http://schemas.microsoft.com/office/drawing/2014/main" id="{C013BA04-69CD-F974-8DBC-AC776030E68A}"/>
                  </a:ext>
                </a:extLst>
              </p:cNvPr>
              <p:cNvSpPr/>
              <p:nvPr/>
            </p:nvSpPr>
            <p:spPr>
              <a:xfrm>
                <a:off x="223803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5" name="Google Shape;1665;p35">
                <a:extLst>
                  <a:ext uri="{FF2B5EF4-FFF2-40B4-BE49-F238E27FC236}">
                    <a16:creationId xmlns:a16="http://schemas.microsoft.com/office/drawing/2014/main" id="{D3F01BF3-716E-6702-810A-8EC82303FDB6}"/>
                  </a:ext>
                </a:extLst>
              </p:cNvPr>
              <p:cNvSpPr/>
              <p:nvPr/>
            </p:nvSpPr>
            <p:spPr>
              <a:xfrm>
                <a:off x="259284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6" name="Google Shape;1666;p35">
                <a:extLst>
                  <a:ext uri="{FF2B5EF4-FFF2-40B4-BE49-F238E27FC236}">
                    <a16:creationId xmlns:a16="http://schemas.microsoft.com/office/drawing/2014/main" id="{54F699DB-B40C-50F9-0B9B-47153129F40D}"/>
                  </a:ext>
                </a:extLst>
              </p:cNvPr>
              <p:cNvSpPr/>
              <p:nvPr/>
            </p:nvSpPr>
            <p:spPr>
              <a:xfrm>
                <a:off x="2947660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67" name="Google Shape;1667;p35">
                <a:extLst>
                  <a:ext uri="{FF2B5EF4-FFF2-40B4-BE49-F238E27FC236}">
                    <a16:creationId xmlns:a16="http://schemas.microsoft.com/office/drawing/2014/main" id="{D49E5A39-D95E-842A-F877-C1A579C01ED9}"/>
                  </a:ext>
                </a:extLst>
              </p:cNvPr>
              <p:cNvSpPr/>
              <p:nvPr/>
            </p:nvSpPr>
            <p:spPr>
              <a:xfrm>
                <a:off x="3302475" y="4392825"/>
                <a:ext cx="185400" cy="185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668" name="Google Shape;1668;p35">
            <a:extLst>
              <a:ext uri="{FF2B5EF4-FFF2-40B4-BE49-F238E27FC236}">
                <a16:creationId xmlns:a16="http://schemas.microsoft.com/office/drawing/2014/main" id="{05E1E121-BEA3-4B48-7140-7E8C0B5FE5E4}"/>
              </a:ext>
            </a:extLst>
          </p:cNvPr>
          <p:cNvGrpSpPr/>
          <p:nvPr/>
        </p:nvGrpSpPr>
        <p:grpSpPr>
          <a:xfrm rot="10800000">
            <a:off x="-302743" y="-1254853"/>
            <a:ext cx="4249916" cy="2447141"/>
            <a:chOff x="5319726" y="23000"/>
            <a:chExt cx="2682689" cy="1544717"/>
          </a:xfrm>
        </p:grpSpPr>
        <p:sp>
          <p:nvSpPr>
            <p:cNvPr id="1669" name="Google Shape;1669;p35">
              <a:extLst>
                <a:ext uri="{FF2B5EF4-FFF2-40B4-BE49-F238E27FC236}">
                  <a16:creationId xmlns:a16="http://schemas.microsoft.com/office/drawing/2014/main" id="{1225428C-9F0F-7BCE-5F23-6F63038528CF}"/>
                </a:ext>
              </a:extLst>
            </p:cNvPr>
            <p:cNvSpPr/>
            <p:nvPr/>
          </p:nvSpPr>
          <p:spPr>
            <a:xfrm>
              <a:off x="6632588" y="230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5">
              <a:extLst>
                <a:ext uri="{FF2B5EF4-FFF2-40B4-BE49-F238E27FC236}">
                  <a16:creationId xmlns:a16="http://schemas.microsoft.com/office/drawing/2014/main" id="{96BABA4E-AC25-8A1F-220B-E8290399A3A5}"/>
                </a:ext>
              </a:extLst>
            </p:cNvPr>
            <p:cNvSpPr/>
            <p:nvPr/>
          </p:nvSpPr>
          <p:spPr>
            <a:xfrm>
              <a:off x="6858013" y="2484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5">
              <a:extLst>
                <a:ext uri="{FF2B5EF4-FFF2-40B4-BE49-F238E27FC236}">
                  <a16:creationId xmlns:a16="http://schemas.microsoft.com/office/drawing/2014/main" id="{C60472B7-EE00-ADDF-A746-DD2C2763A311}"/>
                </a:ext>
              </a:extLst>
            </p:cNvPr>
            <p:cNvSpPr/>
            <p:nvPr/>
          </p:nvSpPr>
          <p:spPr>
            <a:xfrm>
              <a:off x="7085026" y="47543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5">
              <a:extLst>
                <a:ext uri="{FF2B5EF4-FFF2-40B4-BE49-F238E27FC236}">
                  <a16:creationId xmlns:a16="http://schemas.microsoft.com/office/drawing/2014/main" id="{B7023547-7BFE-8B5F-C541-C3E3280FE3FC}"/>
                </a:ext>
              </a:extLst>
            </p:cNvPr>
            <p:cNvSpPr/>
            <p:nvPr/>
          </p:nvSpPr>
          <p:spPr>
            <a:xfrm>
              <a:off x="7310451" y="7024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5">
              <a:extLst>
                <a:ext uri="{FF2B5EF4-FFF2-40B4-BE49-F238E27FC236}">
                  <a16:creationId xmlns:a16="http://schemas.microsoft.com/office/drawing/2014/main" id="{A362D65F-A37C-C45F-6BB3-B13870FA2CF9}"/>
                </a:ext>
              </a:extLst>
            </p:cNvPr>
            <p:cNvSpPr/>
            <p:nvPr/>
          </p:nvSpPr>
          <p:spPr>
            <a:xfrm>
              <a:off x="7539051" y="9294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5">
              <a:extLst>
                <a:ext uri="{FF2B5EF4-FFF2-40B4-BE49-F238E27FC236}">
                  <a16:creationId xmlns:a16="http://schemas.microsoft.com/office/drawing/2014/main" id="{73A7EBEF-D5F9-BB31-289E-B90C7F1EBB44}"/>
                </a:ext>
              </a:extLst>
            </p:cNvPr>
            <p:cNvSpPr/>
            <p:nvPr/>
          </p:nvSpPr>
          <p:spPr>
            <a:xfrm>
              <a:off x="7766063" y="11548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5">
              <a:extLst>
                <a:ext uri="{FF2B5EF4-FFF2-40B4-BE49-F238E27FC236}">
                  <a16:creationId xmlns:a16="http://schemas.microsoft.com/office/drawing/2014/main" id="{B2E517D8-D69B-70B6-A59B-6D19D6B2644F}"/>
                </a:ext>
              </a:extLst>
            </p:cNvPr>
            <p:cNvSpPr/>
            <p:nvPr/>
          </p:nvSpPr>
          <p:spPr>
            <a:xfrm>
              <a:off x="6575438" y="785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5">
              <a:extLst>
                <a:ext uri="{FF2B5EF4-FFF2-40B4-BE49-F238E27FC236}">
                  <a16:creationId xmlns:a16="http://schemas.microsoft.com/office/drawing/2014/main" id="{E5E26DA4-2681-9BCE-1605-803A3B5FD05D}"/>
                </a:ext>
              </a:extLst>
            </p:cNvPr>
            <p:cNvSpPr/>
            <p:nvPr/>
          </p:nvSpPr>
          <p:spPr>
            <a:xfrm>
              <a:off x="6802451" y="30557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5">
              <a:extLst>
                <a:ext uri="{FF2B5EF4-FFF2-40B4-BE49-F238E27FC236}">
                  <a16:creationId xmlns:a16="http://schemas.microsoft.com/office/drawing/2014/main" id="{EAC45BC9-8F9C-9B17-DC1A-396BFCF49AF8}"/>
                </a:ext>
              </a:extLst>
            </p:cNvPr>
            <p:cNvSpPr/>
            <p:nvPr/>
          </p:nvSpPr>
          <p:spPr>
            <a:xfrm>
              <a:off x="7027876" y="5325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5">
              <a:extLst>
                <a:ext uri="{FF2B5EF4-FFF2-40B4-BE49-F238E27FC236}">
                  <a16:creationId xmlns:a16="http://schemas.microsoft.com/office/drawing/2014/main" id="{8C647F12-6CD6-1670-5CAB-3D5DDFACE1A2}"/>
                </a:ext>
              </a:extLst>
            </p:cNvPr>
            <p:cNvSpPr/>
            <p:nvPr/>
          </p:nvSpPr>
          <p:spPr>
            <a:xfrm>
              <a:off x="7254888" y="7596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5">
              <a:extLst>
                <a:ext uri="{FF2B5EF4-FFF2-40B4-BE49-F238E27FC236}">
                  <a16:creationId xmlns:a16="http://schemas.microsoft.com/office/drawing/2014/main" id="{D43CC686-542B-1386-974F-88FDD2E54C11}"/>
                </a:ext>
              </a:extLst>
            </p:cNvPr>
            <p:cNvSpPr/>
            <p:nvPr/>
          </p:nvSpPr>
          <p:spPr>
            <a:xfrm>
              <a:off x="7480313" y="986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5">
              <a:extLst>
                <a:ext uri="{FF2B5EF4-FFF2-40B4-BE49-F238E27FC236}">
                  <a16:creationId xmlns:a16="http://schemas.microsoft.com/office/drawing/2014/main" id="{496A8DE1-579A-3850-5AE5-BD3D479E3451}"/>
                </a:ext>
              </a:extLst>
            </p:cNvPr>
            <p:cNvSpPr/>
            <p:nvPr/>
          </p:nvSpPr>
          <p:spPr>
            <a:xfrm>
              <a:off x="7708913" y="1212038"/>
              <a:ext cx="234791" cy="234791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14" y="116"/>
                  </a:moveTo>
                  <a:cubicBezTo>
                    <a:pt x="113" y="116"/>
                    <a:pt x="112" y="115"/>
                    <a:pt x="112" y="11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5"/>
                    <a:pt x="116" y="116"/>
                    <a:pt x="114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5">
              <a:extLst>
                <a:ext uri="{FF2B5EF4-FFF2-40B4-BE49-F238E27FC236}">
                  <a16:creationId xmlns:a16="http://schemas.microsoft.com/office/drawing/2014/main" id="{3943BEC3-D4AF-46AC-454E-9672540E34B3}"/>
                </a:ext>
              </a:extLst>
            </p:cNvPr>
            <p:cNvSpPr/>
            <p:nvPr/>
          </p:nvSpPr>
          <p:spPr>
            <a:xfrm>
              <a:off x="6516701" y="13571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5">
              <a:extLst>
                <a:ext uri="{FF2B5EF4-FFF2-40B4-BE49-F238E27FC236}">
                  <a16:creationId xmlns:a16="http://schemas.microsoft.com/office/drawing/2014/main" id="{CBE2D49F-3DDA-2A36-163F-B4320BC38B82}"/>
                </a:ext>
              </a:extLst>
            </p:cNvPr>
            <p:cNvSpPr/>
            <p:nvPr/>
          </p:nvSpPr>
          <p:spPr>
            <a:xfrm>
              <a:off x="6743713" y="3643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5">
              <a:extLst>
                <a:ext uri="{FF2B5EF4-FFF2-40B4-BE49-F238E27FC236}">
                  <a16:creationId xmlns:a16="http://schemas.microsoft.com/office/drawing/2014/main" id="{31DF2A55-D6EC-F1B9-1BF4-855781BCD723}"/>
                </a:ext>
              </a:extLst>
            </p:cNvPr>
            <p:cNvSpPr/>
            <p:nvPr/>
          </p:nvSpPr>
          <p:spPr>
            <a:xfrm>
              <a:off x="6972313" y="5897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5">
              <a:extLst>
                <a:ext uri="{FF2B5EF4-FFF2-40B4-BE49-F238E27FC236}">
                  <a16:creationId xmlns:a16="http://schemas.microsoft.com/office/drawing/2014/main" id="{D89286D6-4C09-2661-CA59-D67DFD7EB48E}"/>
                </a:ext>
              </a:extLst>
            </p:cNvPr>
            <p:cNvSpPr/>
            <p:nvPr/>
          </p:nvSpPr>
          <p:spPr>
            <a:xfrm>
              <a:off x="7197738" y="8167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5">
              <a:extLst>
                <a:ext uri="{FF2B5EF4-FFF2-40B4-BE49-F238E27FC236}">
                  <a16:creationId xmlns:a16="http://schemas.microsoft.com/office/drawing/2014/main" id="{F8EBECD8-938E-ECC3-D0F7-2E21B2556B7A}"/>
                </a:ext>
              </a:extLst>
            </p:cNvPr>
            <p:cNvSpPr/>
            <p:nvPr/>
          </p:nvSpPr>
          <p:spPr>
            <a:xfrm>
              <a:off x="7424751" y="10421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5">
              <a:extLst>
                <a:ext uri="{FF2B5EF4-FFF2-40B4-BE49-F238E27FC236}">
                  <a16:creationId xmlns:a16="http://schemas.microsoft.com/office/drawing/2014/main" id="{F79B7666-7685-1593-3D28-5368BF3BD84E}"/>
                </a:ext>
              </a:extLst>
            </p:cNvPr>
            <p:cNvSpPr/>
            <p:nvPr/>
          </p:nvSpPr>
          <p:spPr>
            <a:xfrm>
              <a:off x="7650176" y="12691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5">
              <a:extLst>
                <a:ext uri="{FF2B5EF4-FFF2-40B4-BE49-F238E27FC236}">
                  <a16:creationId xmlns:a16="http://schemas.microsoft.com/office/drawing/2014/main" id="{04623EEE-E643-2459-3C64-47BAFC6E21AF}"/>
                </a:ext>
              </a:extLst>
            </p:cNvPr>
            <p:cNvSpPr/>
            <p:nvPr/>
          </p:nvSpPr>
          <p:spPr>
            <a:xfrm>
              <a:off x="6461138" y="1944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5">
              <a:extLst>
                <a:ext uri="{FF2B5EF4-FFF2-40B4-BE49-F238E27FC236}">
                  <a16:creationId xmlns:a16="http://schemas.microsoft.com/office/drawing/2014/main" id="{45588C57-39FC-66FF-E3A1-9417EA7BD9E6}"/>
                </a:ext>
              </a:extLst>
            </p:cNvPr>
            <p:cNvSpPr/>
            <p:nvPr/>
          </p:nvSpPr>
          <p:spPr>
            <a:xfrm>
              <a:off x="6686563" y="41987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5">
              <a:extLst>
                <a:ext uri="{FF2B5EF4-FFF2-40B4-BE49-F238E27FC236}">
                  <a16:creationId xmlns:a16="http://schemas.microsoft.com/office/drawing/2014/main" id="{EF640A82-2913-8D71-2F2B-8539AABDFA70}"/>
                </a:ext>
              </a:extLst>
            </p:cNvPr>
            <p:cNvSpPr/>
            <p:nvPr/>
          </p:nvSpPr>
          <p:spPr>
            <a:xfrm>
              <a:off x="6913576" y="6468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5">
              <a:extLst>
                <a:ext uri="{FF2B5EF4-FFF2-40B4-BE49-F238E27FC236}">
                  <a16:creationId xmlns:a16="http://schemas.microsoft.com/office/drawing/2014/main" id="{E74403CE-7453-2CE5-5537-4D1A199A4671}"/>
                </a:ext>
              </a:extLst>
            </p:cNvPr>
            <p:cNvSpPr/>
            <p:nvPr/>
          </p:nvSpPr>
          <p:spPr>
            <a:xfrm>
              <a:off x="7142176" y="872313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5">
              <a:extLst>
                <a:ext uri="{FF2B5EF4-FFF2-40B4-BE49-F238E27FC236}">
                  <a16:creationId xmlns:a16="http://schemas.microsoft.com/office/drawing/2014/main" id="{53562F61-C1BD-AD4F-A247-1D9C6A731B1B}"/>
                </a:ext>
              </a:extLst>
            </p:cNvPr>
            <p:cNvSpPr/>
            <p:nvPr/>
          </p:nvSpPr>
          <p:spPr>
            <a:xfrm>
              <a:off x="7367601" y="11009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5">
              <a:extLst>
                <a:ext uri="{FF2B5EF4-FFF2-40B4-BE49-F238E27FC236}">
                  <a16:creationId xmlns:a16="http://schemas.microsoft.com/office/drawing/2014/main" id="{5DFF6F67-BD88-473F-1D67-6CC00E0597E1}"/>
                </a:ext>
              </a:extLst>
            </p:cNvPr>
            <p:cNvSpPr/>
            <p:nvPr/>
          </p:nvSpPr>
          <p:spPr>
            <a:xfrm>
              <a:off x="7594613" y="1327925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5">
              <a:extLst>
                <a:ext uri="{FF2B5EF4-FFF2-40B4-BE49-F238E27FC236}">
                  <a16:creationId xmlns:a16="http://schemas.microsoft.com/office/drawing/2014/main" id="{0BCA68D8-CF6A-C834-524B-21E6EBF08A23}"/>
                </a:ext>
              </a:extLst>
            </p:cNvPr>
            <p:cNvSpPr/>
            <p:nvPr/>
          </p:nvSpPr>
          <p:spPr>
            <a:xfrm>
              <a:off x="6403988" y="25001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5">
              <a:extLst>
                <a:ext uri="{FF2B5EF4-FFF2-40B4-BE49-F238E27FC236}">
                  <a16:creationId xmlns:a16="http://schemas.microsoft.com/office/drawing/2014/main" id="{BB419B26-28E6-026D-AA39-D10CF5DAD66C}"/>
                </a:ext>
              </a:extLst>
            </p:cNvPr>
            <p:cNvSpPr/>
            <p:nvPr/>
          </p:nvSpPr>
          <p:spPr>
            <a:xfrm>
              <a:off x="6631001" y="4770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5">
              <a:extLst>
                <a:ext uri="{FF2B5EF4-FFF2-40B4-BE49-F238E27FC236}">
                  <a16:creationId xmlns:a16="http://schemas.microsoft.com/office/drawing/2014/main" id="{38B624F1-856B-E25A-9A89-29826FFCBB9A}"/>
                </a:ext>
              </a:extLst>
            </p:cNvPr>
            <p:cNvSpPr/>
            <p:nvPr/>
          </p:nvSpPr>
          <p:spPr>
            <a:xfrm>
              <a:off x="6856426" y="7024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5">
              <a:extLst>
                <a:ext uri="{FF2B5EF4-FFF2-40B4-BE49-F238E27FC236}">
                  <a16:creationId xmlns:a16="http://schemas.microsoft.com/office/drawing/2014/main" id="{6C70B589-F6DC-261B-7E67-22460A4228BD}"/>
                </a:ext>
              </a:extLst>
            </p:cNvPr>
            <p:cNvSpPr/>
            <p:nvPr/>
          </p:nvSpPr>
          <p:spPr>
            <a:xfrm>
              <a:off x="7083438" y="931050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5">
              <a:extLst>
                <a:ext uri="{FF2B5EF4-FFF2-40B4-BE49-F238E27FC236}">
                  <a16:creationId xmlns:a16="http://schemas.microsoft.com/office/drawing/2014/main" id="{E0B0F2D0-F18B-51E6-E08E-3FE4496F3CCD}"/>
                </a:ext>
              </a:extLst>
            </p:cNvPr>
            <p:cNvSpPr/>
            <p:nvPr/>
          </p:nvSpPr>
          <p:spPr>
            <a:xfrm>
              <a:off x="7310451" y="11580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5">
              <a:extLst>
                <a:ext uri="{FF2B5EF4-FFF2-40B4-BE49-F238E27FC236}">
                  <a16:creationId xmlns:a16="http://schemas.microsoft.com/office/drawing/2014/main" id="{86D7C81F-7B40-FC80-A7AD-3C5084FEEFBE}"/>
                </a:ext>
              </a:extLst>
            </p:cNvPr>
            <p:cNvSpPr/>
            <p:nvPr/>
          </p:nvSpPr>
          <p:spPr>
            <a:xfrm>
              <a:off x="6346838" y="30716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5">
              <a:extLst>
                <a:ext uri="{FF2B5EF4-FFF2-40B4-BE49-F238E27FC236}">
                  <a16:creationId xmlns:a16="http://schemas.microsoft.com/office/drawing/2014/main" id="{2ABC94FB-D10E-4C85-D035-2CDBFCA052B9}"/>
                </a:ext>
              </a:extLst>
            </p:cNvPr>
            <p:cNvSpPr/>
            <p:nvPr/>
          </p:nvSpPr>
          <p:spPr>
            <a:xfrm>
              <a:off x="6573851" y="5325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5">
              <a:extLst>
                <a:ext uri="{FF2B5EF4-FFF2-40B4-BE49-F238E27FC236}">
                  <a16:creationId xmlns:a16="http://schemas.microsoft.com/office/drawing/2014/main" id="{E606DAD2-8BC8-B0C8-3921-E70B7158F83A}"/>
                </a:ext>
              </a:extLst>
            </p:cNvPr>
            <p:cNvSpPr/>
            <p:nvPr/>
          </p:nvSpPr>
          <p:spPr>
            <a:xfrm>
              <a:off x="6800863" y="761188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5">
              <a:extLst>
                <a:ext uri="{FF2B5EF4-FFF2-40B4-BE49-F238E27FC236}">
                  <a16:creationId xmlns:a16="http://schemas.microsoft.com/office/drawing/2014/main" id="{93AD269B-D146-09E6-A338-BEB20685A837}"/>
                </a:ext>
              </a:extLst>
            </p:cNvPr>
            <p:cNvSpPr/>
            <p:nvPr/>
          </p:nvSpPr>
          <p:spPr>
            <a:xfrm>
              <a:off x="7026288" y="9882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5">
              <a:extLst>
                <a:ext uri="{FF2B5EF4-FFF2-40B4-BE49-F238E27FC236}">
                  <a16:creationId xmlns:a16="http://schemas.microsoft.com/office/drawing/2014/main" id="{5589C06C-9474-2B0A-7D8D-C36A9E01174F}"/>
                </a:ext>
              </a:extLst>
            </p:cNvPr>
            <p:cNvSpPr/>
            <p:nvPr/>
          </p:nvSpPr>
          <p:spPr>
            <a:xfrm>
              <a:off x="7253301" y="1213625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5">
              <a:extLst>
                <a:ext uri="{FF2B5EF4-FFF2-40B4-BE49-F238E27FC236}">
                  <a16:creationId xmlns:a16="http://schemas.microsoft.com/office/drawing/2014/main" id="{1BF62D48-0A82-62D8-01A2-585113FF8E1F}"/>
                </a:ext>
              </a:extLst>
            </p:cNvPr>
            <p:cNvSpPr/>
            <p:nvPr/>
          </p:nvSpPr>
          <p:spPr>
            <a:xfrm>
              <a:off x="6289688" y="364313"/>
              <a:ext cx="234958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5">
              <a:extLst>
                <a:ext uri="{FF2B5EF4-FFF2-40B4-BE49-F238E27FC236}">
                  <a16:creationId xmlns:a16="http://schemas.microsoft.com/office/drawing/2014/main" id="{EBFF7337-42C4-1E31-BC49-A1519B8D34DE}"/>
                </a:ext>
              </a:extLst>
            </p:cNvPr>
            <p:cNvSpPr/>
            <p:nvPr/>
          </p:nvSpPr>
          <p:spPr>
            <a:xfrm>
              <a:off x="6515113" y="5913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5">
              <a:extLst>
                <a:ext uri="{FF2B5EF4-FFF2-40B4-BE49-F238E27FC236}">
                  <a16:creationId xmlns:a16="http://schemas.microsoft.com/office/drawing/2014/main" id="{8E4CBA12-7D97-0870-EA02-B4B2ED96542C}"/>
                </a:ext>
              </a:extLst>
            </p:cNvPr>
            <p:cNvSpPr/>
            <p:nvPr/>
          </p:nvSpPr>
          <p:spPr>
            <a:xfrm>
              <a:off x="6743713" y="8183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5">
              <a:extLst>
                <a:ext uri="{FF2B5EF4-FFF2-40B4-BE49-F238E27FC236}">
                  <a16:creationId xmlns:a16="http://schemas.microsoft.com/office/drawing/2014/main" id="{A5B12254-3F36-6AE5-311C-FCA0853E4BEB}"/>
                </a:ext>
              </a:extLst>
            </p:cNvPr>
            <p:cNvSpPr/>
            <p:nvPr/>
          </p:nvSpPr>
          <p:spPr>
            <a:xfrm>
              <a:off x="6969138" y="10437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5">
              <a:extLst>
                <a:ext uri="{FF2B5EF4-FFF2-40B4-BE49-F238E27FC236}">
                  <a16:creationId xmlns:a16="http://schemas.microsoft.com/office/drawing/2014/main" id="{9AF65B98-6E64-78AB-42F4-5E5DD0B27865}"/>
                </a:ext>
              </a:extLst>
            </p:cNvPr>
            <p:cNvSpPr/>
            <p:nvPr/>
          </p:nvSpPr>
          <p:spPr>
            <a:xfrm>
              <a:off x="7196151" y="12707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5">
              <a:extLst>
                <a:ext uri="{FF2B5EF4-FFF2-40B4-BE49-F238E27FC236}">
                  <a16:creationId xmlns:a16="http://schemas.microsoft.com/office/drawing/2014/main" id="{7139B988-067A-35EF-FB63-9C951A2D4470}"/>
                </a:ext>
              </a:extLst>
            </p:cNvPr>
            <p:cNvSpPr/>
            <p:nvPr/>
          </p:nvSpPr>
          <p:spPr>
            <a:xfrm>
              <a:off x="6232538" y="4214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5">
              <a:extLst>
                <a:ext uri="{FF2B5EF4-FFF2-40B4-BE49-F238E27FC236}">
                  <a16:creationId xmlns:a16="http://schemas.microsoft.com/office/drawing/2014/main" id="{7A7FF3EB-FF2C-6DCE-3322-5E19378B80FB}"/>
                </a:ext>
              </a:extLst>
            </p:cNvPr>
            <p:cNvSpPr/>
            <p:nvPr/>
          </p:nvSpPr>
          <p:spPr>
            <a:xfrm>
              <a:off x="6457963" y="6484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5">
              <a:extLst>
                <a:ext uri="{FF2B5EF4-FFF2-40B4-BE49-F238E27FC236}">
                  <a16:creationId xmlns:a16="http://schemas.microsoft.com/office/drawing/2014/main" id="{256F1055-D7C4-12DE-D11D-61679F03D03D}"/>
                </a:ext>
              </a:extLst>
            </p:cNvPr>
            <p:cNvSpPr/>
            <p:nvPr/>
          </p:nvSpPr>
          <p:spPr>
            <a:xfrm>
              <a:off x="6684976" y="875488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5">
              <a:extLst>
                <a:ext uri="{FF2B5EF4-FFF2-40B4-BE49-F238E27FC236}">
                  <a16:creationId xmlns:a16="http://schemas.microsoft.com/office/drawing/2014/main" id="{DC080C9A-7FA7-4656-9D27-2C296409312D}"/>
                </a:ext>
              </a:extLst>
            </p:cNvPr>
            <p:cNvSpPr/>
            <p:nvPr/>
          </p:nvSpPr>
          <p:spPr>
            <a:xfrm>
              <a:off x="6913576" y="11009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5">
              <a:extLst>
                <a:ext uri="{FF2B5EF4-FFF2-40B4-BE49-F238E27FC236}">
                  <a16:creationId xmlns:a16="http://schemas.microsoft.com/office/drawing/2014/main" id="{EACFDAE9-8576-F020-EDDB-FC24F9BF2EEE}"/>
                </a:ext>
              </a:extLst>
            </p:cNvPr>
            <p:cNvSpPr/>
            <p:nvPr/>
          </p:nvSpPr>
          <p:spPr>
            <a:xfrm>
              <a:off x="7139001" y="13295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5">
              <a:extLst>
                <a:ext uri="{FF2B5EF4-FFF2-40B4-BE49-F238E27FC236}">
                  <a16:creationId xmlns:a16="http://schemas.microsoft.com/office/drawing/2014/main" id="{3DEC3132-7D76-D8EB-FD2C-A973841E43AF}"/>
                </a:ext>
              </a:extLst>
            </p:cNvPr>
            <p:cNvSpPr/>
            <p:nvPr/>
          </p:nvSpPr>
          <p:spPr>
            <a:xfrm>
              <a:off x="6175388" y="4786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5">
              <a:extLst>
                <a:ext uri="{FF2B5EF4-FFF2-40B4-BE49-F238E27FC236}">
                  <a16:creationId xmlns:a16="http://schemas.microsoft.com/office/drawing/2014/main" id="{117E7012-D9DB-28F7-D783-B77DE89C5608}"/>
                </a:ext>
              </a:extLst>
            </p:cNvPr>
            <p:cNvSpPr/>
            <p:nvPr/>
          </p:nvSpPr>
          <p:spPr>
            <a:xfrm>
              <a:off x="6402401" y="7056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5">
              <a:extLst>
                <a:ext uri="{FF2B5EF4-FFF2-40B4-BE49-F238E27FC236}">
                  <a16:creationId xmlns:a16="http://schemas.microsoft.com/office/drawing/2014/main" id="{7C361055-8A1B-6D89-06C2-E5D2435E3530}"/>
                </a:ext>
              </a:extLst>
            </p:cNvPr>
            <p:cNvSpPr/>
            <p:nvPr/>
          </p:nvSpPr>
          <p:spPr>
            <a:xfrm>
              <a:off x="6627826" y="93105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5">
              <a:extLst>
                <a:ext uri="{FF2B5EF4-FFF2-40B4-BE49-F238E27FC236}">
                  <a16:creationId xmlns:a16="http://schemas.microsoft.com/office/drawing/2014/main" id="{322E5735-1DE5-19C1-5D93-F3930FB51215}"/>
                </a:ext>
              </a:extLst>
            </p:cNvPr>
            <p:cNvSpPr/>
            <p:nvPr/>
          </p:nvSpPr>
          <p:spPr>
            <a:xfrm>
              <a:off x="6854838" y="115965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5">
              <a:extLst>
                <a:ext uri="{FF2B5EF4-FFF2-40B4-BE49-F238E27FC236}">
                  <a16:creationId xmlns:a16="http://schemas.microsoft.com/office/drawing/2014/main" id="{2FC484D9-9AFC-B0CD-DEFD-435676CE8AD7}"/>
                </a:ext>
              </a:extLst>
            </p:cNvPr>
            <p:cNvSpPr/>
            <p:nvPr/>
          </p:nvSpPr>
          <p:spPr>
            <a:xfrm>
              <a:off x="6119826" y="5357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5">
              <a:extLst>
                <a:ext uri="{FF2B5EF4-FFF2-40B4-BE49-F238E27FC236}">
                  <a16:creationId xmlns:a16="http://schemas.microsoft.com/office/drawing/2014/main" id="{9460B8BC-9838-A567-E105-40F90B7E372C}"/>
                </a:ext>
              </a:extLst>
            </p:cNvPr>
            <p:cNvSpPr/>
            <p:nvPr/>
          </p:nvSpPr>
          <p:spPr>
            <a:xfrm>
              <a:off x="6345251" y="7611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5">
              <a:extLst>
                <a:ext uri="{FF2B5EF4-FFF2-40B4-BE49-F238E27FC236}">
                  <a16:creationId xmlns:a16="http://schemas.microsoft.com/office/drawing/2014/main" id="{4B400F39-2228-9202-5FEB-C04147802E18}"/>
                </a:ext>
              </a:extLst>
            </p:cNvPr>
            <p:cNvSpPr/>
            <p:nvPr/>
          </p:nvSpPr>
          <p:spPr>
            <a:xfrm>
              <a:off x="6572263" y="9897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5">
              <a:extLst>
                <a:ext uri="{FF2B5EF4-FFF2-40B4-BE49-F238E27FC236}">
                  <a16:creationId xmlns:a16="http://schemas.microsoft.com/office/drawing/2014/main" id="{9B41DCAC-BD9E-CFE1-3DC9-0D673126AFE0}"/>
                </a:ext>
              </a:extLst>
            </p:cNvPr>
            <p:cNvSpPr/>
            <p:nvPr/>
          </p:nvSpPr>
          <p:spPr>
            <a:xfrm>
              <a:off x="6797688" y="1216800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5">
              <a:extLst>
                <a:ext uri="{FF2B5EF4-FFF2-40B4-BE49-F238E27FC236}">
                  <a16:creationId xmlns:a16="http://schemas.microsoft.com/office/drawing/2014/main" id="{711AEB94-8305-5876-3287-FDE0C3ADED21}"/>
                </a:ext>
              </a:extLst>
            </p:cNvPr>
            <p:cNvSpPr/>
            <p:nvPr/>
          </p:nvSpPr>
          <p:spPr>
            <a:xfrm>
              <a:off x="6061088" y="5913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5">
              <a:extLst>
                <a:ext uri="{FF2B5EF4-FFF2-40B4-BE49-F238E27FC236}">
                  <a16:creationId xmlns:a16="http://schemas.microsoft.com/office/drawing/2014/main" id="{FF260E4C-A512-8A4F-3DF1-4C987FF478A3}"/>
                </a:ext>
              </a:extLst>
            </p:cNvPr>
            <p:cNvSpPr/>
            <p:nvPr/>
          </p:nvSpPr>
          <p:spPr>
            <a:xfrm>
              <a:off x="6286513" y="819925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7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5">
              <a:extLst>
                <a:ext uri="{FF2B5EF4-FFF2-40B4-BE49-F238E27FC236}">
                  <a16:creationId xmlns:a16="http://schemas.microsoft.com/office/drawing/2014/main" id="{A468ADBA-307A-B4B0-C87F-8609AFC59CAC}"/>
                </a:ext>
              </a:extLst>
            </p:cNvPr>
            <p:cNvSpPr/>
            <p:nvPr/>
          </p:nvSpPr>
          <p:spPr>
            <a:xfrm>
              <a:off x="6515113" y="10469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5">
              <a:extLst>
                <a:ext uri="{FF2B5EF4-FFF2-40B4-BE49-F238E27FC236}">
                  <a16:creationId xmlns:a16="http://schemas.microsoft.com/office/drawing/2014/main" id="{CA89F8F8-7A06-3022-81ED-0C9D0BB97852}"/>
                </a:ext>
              </a:extLst>
            </p:cNvPr>
            <p:cNvSpPr/>
            <p:nvPr/>
          </p:nvSpPr>
          <p:spPr>
            <a:xfrm>
              <a:off x="6742126" y="1272363"/>
              <a:ext cx="234958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5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5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5">
              <a:extLst>
                <a:ext uri="{FF2B5EF4-FFF2-40B4-BE49-F238E27FC236}">
                  <a16:creationId xmlns:a16="http://schemas.microsoft.com/office/drawing/2014/main" id="{C3432776-E817-8EB5-1838-65950111639D}"/>
                </a:ext>
              </a:extLst>
            </p:cNvPr>
            <p:cNvSpPr/>
            <p:nvPr/>
          </p:nvSpPr>
          <p:spPr>
            <a:xfrm>
              <a:off x="6003938" y="650063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5">
              <a:extLst>
                <a:ext uri="{FF2B5EF4-FFF2-40B4-BE49-F238E27FC236}">
                  <a16:creationId xmlns:a16="http://schemas.microsoft.com/office/drawing/2014/main" id="{EF5569BF-90EE-CB33-8D21-88CAE753AF1C}"/>
                </a:ext>
              </a:extLst>
            </p:cNvPr>
            <p:cNvSpPr/>
            <p:nvPr/>
          </p:nvSpPr>
          <p:spPr>
            <a:xfrm>
              <a:off x="6230951" y="8770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5">
              <a:extLst>
                <a:ext uri="{FF2B5EF4-FFF2-40B4-BE49-F238E27FC236}">
                  <a16:creationId xmlns:a16="http://schemas.microsoft.com/office/drawing/2014/main" id="{F6C4CC81-EBAB-47DD-7ECE-131012B99ACE}"/>
                </a:ext>
              </a:extLst>
            </p:cNvPr>
            <p:cNvSpPr/>
            <p:nvPr/>
          </p:nvSpPr>
          <p:spPr>
            <a:xfrm>
              <a:off x="6456376" y="11025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5">
              <a:extLst>
                <a:ext uri="{FF2B5EF4-FFF2-40B4-BE49-F238E27FC236}">
                  <a16:creationId xmlns:a16="http://schemas.microsoft.com/office/drawing/2014/main" id="{30857642-AF0E-955D-08C3-2E149C5B1190}"/>
                </a:ext>
              </a:extLst>
            </p:cNvPr>
            <p:cNvSpPr/>
            <p:nvPr/>
          </p:nvSpPr>
          <p:spPr>
            <a:xfrm>
              <a:off x="6684976" y="1329513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5">
              <a:extLst>
                <a:ext uri="{FF2B5EF4-FFF2-40B4-BE49-F238E27FC236}">
                  <a16:creationId xmlns:a16="http://schemas.microsoft.com/office/drawing/2014/main" id="{5E67DF43-F8D3-33B2-9FC9-F286C1D930CC}"/>
                </a:ext>
              </a:extLst>
            </p:cNvPr>
            <p:cNvSpPr/>
            <p:nvPr/>
          </p:nvSpPr>
          <p:spPr>
            <a:xfrm>
              <a:off x="5948376" y="70721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5">
              <a:extLst>
                <a:ext uri="{FF2B5EF4-FFF2-40B4-BE49-F238E27FC236}">
                  <a16:creationId xmlns:a16="http://schemas.microsoft.com/office/drawing/2014/main" id="{DAEE0426-26D8-48B6-134E-47FA305B4026}"/>
                </a:ext>
              </a:extLst>
            </p:cNvPr>
            <p:cNvSpPr/>
            <p:nvPr/>
          </p:nvSpPr>
          <p:spPr>
            <a:xfrm>
              <a:off x="6173801" y="9326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5">
              <a:extLst>
                <a:ext uri="{FF2B5EF4-FFF2-40B4-BE49-F238E27FC236}">
                  <a16:creationId xmlns:a16="http://schemas.microsoft.com/office/drawing/2014/main" id="{A6242D68-9AAB-AC2F-5C07-02A9C3CBB210}"/>
                </a:ext>
              </a:extLst>
            </p:cNvPr>
            <p:cNvSpPr/>
            <p:nvPr/>
          </p:nvSpPr>
          <p:spPr>
            <a:xfrm>
              <a:off x="6400813" y="1159650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5">
              <a:extLst>
                <a:ext uri="{FF2B5EF4-FFF2-40B4-BE49-F238E27FC236}">
                  <a16:creationId xmlns:a16="http://schemas.microsoft.com/office/drawing/2014/main" id="{5D6750AB-1B72-2DCB-52C0-AB30D64F1498}"/>
                </a:ext>
              </a:extLst>
            </p:cNvPr>
            <p:cNvSpPr/>
            <p:nvPr/>
          </p:nvSpPr>
          <p:spPr>
            <a:xfrm>
              <a:off x="5891226" y="764363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5">
              <a:extLst>
                <a:ext uri="{FF2B5EF4-FFF2-40B4-BE49-F238E27FC236}">
                  <a16:creationId xmlns:a16="http://schemas.microsoft.com/office/drawing/2014/main" id="{9AB55111-010D-921E-48BE-0E5D038A148B}"/>
                </a:ext>
              </a:extLst>
            </p:cNvPr>
            <p:cNvSpPr/>
            <p:nvPr/>
          </p:nvSpPr>
          <p:spPr>
            <a:xfrm>
              <a:off x="6116651" y="98978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5">
              <a:extLst>
                <a:ext uri="{FF2B5EF4-FFF2-40B4-BE49-F238E27FC236}">
                  <a16:creationId xmlns:a16="http://schemas.microsoft.com/office/drawing/2014/main" id="{515D8C24-0B3E-99C2-CB8F-64A8DF668C78}"/>
                </a:ext>
              </a:extLst>
            </p:cNvPr>
            <p:cNvSpPr/>
            <p:nvPr/>
          </p:nvSpPr>
          <p:spPr>
            <a:xfrm>
              <a:off x="6343663" y="121838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5">
              <a:extLst>
                <a:ext uri="{FF2B5EF4-FFF2-40B4-BE49-F238E27FC236}">
                  <a16:creationId xmlns:a16="http://schemas.microsoft.com/office/drawing/2014/main" id="{FF0A298E-9042-B578-23AC-3DDC8405519C}"/>
                </a:ext>
              </a:extLst>
            </p:cNvPr>
            <p:cNvSpPr/>
            <p:nvPr/>
          </p:nvSpPr>
          <p:spPr>
            <a:xfrm>
              <a:off x="5832488" y="8199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5">
              <a:extLst>
                <a:ext uri="{FF2B5EF4-FFF2-40B4-BE49-F238E27FC236}">
                  <a16:creationId xmlns:a16="http://schemas.microsoft.com/office/drawing/2014/main" id="{F547AADF-150E-07C1-269E-202CADB78E93}"/>
                </a:ext>
              </a:extLst>
            </p:cNvPr>
            <p:cNvSpPr/>
            <p:nvPr/>
          </p:nvSpPr>
          <p:spPr>
            <a:xfrm>
              <a:off x="6061088" y="1048525"/>
              <a:ext cx="233410" cy="231854"/>
            </a:xfrm>
            <a:custGeom>
              <a:avLst/>
              <a:gdLst/>
              <a:ahLst/>
              <a:cxnLst/>
              <a:rect l="l" t="t" r="r" b="b"/>
              <a:pathLst>
                <a:path w="116" h="115" extrusionOk="0">
                  <a:moveTo>
                    <a:pt x="114" y="115"/>
                  </a:moveTo>
                  <a:cubicBezTo>
                    <a:pt x="113" y="115"/>
                    <a:pt x="112" y="114"/>
                    <a:pt x="112" y="11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5"/>
                    <a:pt x="114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5">
              <a:extLst>
                <a:ext uri="{FF2B5EF4-FFF2-40B4-BE49-F238E27FC236}">
                  <a16:creationId xmlns:a16="http://schemas.microsoft.com/office/drawing/2014/main" id="{4FA7F339-8F0C-165C-8A4D-AAA1A726D862}"/>
                </a:ext>
              </a:extLst>
            </p:cNvPr>
            <p:cNvSpPr/>
            <p:nvPr/>
          </p:nvSpPr>
          <p:spPr>
            <a:xfrm>
              <a:off x="6286513" y="1275538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5">
              <a:extLst>
                <a:ext uri="{FF2B5EF4-FFF2-40B4-BE49-F238E27FC236}">
                  <a16:creationId xmlns:a16="http://schemas.microsoft.com/office/drawing/2014/main" id="{AB942003-9F96-3DCD-C15D-89E073FDAE60}"/>
                </a:ext>
              </a:extLst>
            </p:cNvPr>
            <p:cNvSpPr/>
            <p:nvPr/>
          </p:nvSpPr>
          <p:spPr>
            <a:xfrm>
              <a:off x="5775338" y="8786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5">
              <a:extLst>
                <a:ext uri="{FF2B5EF4-FFF2-40B4-BE49-F238E27FC236}">
                  <a16:creationId xmlns:a16="http://schemas.microsoft.com/office/drawing/2014/main" id="{F5136630-B0FB-A5AB-E65E-4DCFD1E938B9}"/>
                </a:ext>
              </a:extLst>
            </p:cNvPr>
            <p:cNvSpPr/>
            <p:nvPr/>
          </p:nvSpPr>
          <p:spPr>
            <a:xfrm>
              <a:off x="6002351" y="110567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5">
              <a:extLst>
                <a:ext uri="{FF2B5EF4-FFF2-40B4-BE49-F238E27FC236}">
                  <a16:creationId xmlns:a16="http://schemas.microsoft.com/office/drawing/2014/main" id="{7F37A44E-8A3E-D6EE-C8A7-6310D32045F4}"/>
                </a:ext>
              </a:extLst>
            </p:cNvPr>
            <p:cNvSpPr/>
            <p:nvPr/>
          </p:nvSpPr>
          <p:spPr>
            <a:xfrm>
              <a:off x="6227776" y="1331100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5">
              <a:extLst>
                <a:ext uri="{FF2B5EF4-FFF2-40B4-BE49-F238E27FC236}">
                  <a16:creationId xmlns:a16="http://schemas.microsoft.com/office/drawing/2014/main" id="{890C3CC0-2B80-8732-E745-09BD917F7AF3}"/>
                </a:ext>
              </a:extLst>
            </p:cNvPr>
            <p:cNvSpPr/>
            <p:nvPr/>
          </p:nvSpPr>
          <p:spPr>
            <a:xfrm>
              <a:off x="5719776" y="9358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5">
              <a:extLst>
                <a:ext uri="{FF2B5EF4-FFF2-40B4-BE49-F238E27FC236}">
                  <a16:creationId xmlns:a16="http://schemas.microsoft.com/office/drawing/2014/main" id="{49FAD5DD-E688-9557-3E7F-4A912809A03B}"/>
                </a:ext>
              </a:extLst>
            </p:cNvPr>
            <p:cNvSpPr/>
            <p:nvPr/>
          </p:nvSpPr>
          <p:spPr>
            <a:xfrm>
              <a:off x="5945201" y="1161238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5">
              <a:extLst>
                <a:ext uri="{FF2B5EF4-FFF2-40B4-BE49-F238E27FC236}">
                  <a16:creationId xmlns:a16="http://schemas.microsoft.com/office/drawing/2014/main" id="{AE2B2BD1-59BA-C1E4-E1BD-E1202921B0AF}"/>
                </a:ext>
              </a:extLst>
            </p:cNvPr>
            <p:cNvSpPr/>
            <p:nvPr/>
          </p:nvSpPr>
          <p:spPr>
            <a:xfrm>
              <a:off x="5662626" y="9913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5">
              <a:extLst>
                <a:ext uri="{FF2B5EF4-FFF2-40B4-BE49-F238E27FC236}">
                  <a16:creationId xmlns:a16="http://schemas.microsoft.com/office/drawing/2014/main" id="{7914B60C-915D-642D-2B31-F44474DEBD77}"/>
                </a:ext>
              </a:extLst>
            </p:cNvPr>
            <p:cNvSpPr/>
            <p:nvPr/>
          </p:nvSpPr>
          <p:spPr>
            <a:xfrm>
              <a:off x="5889638" y="1218388"/>
              <a:ext cx="234958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5">
              <a:extLst>
                <a:ext uri="{FF2B5EF4-FFF2-40B4-BE49-F238E27FC236}">
                  <a16:creationId xmlns:a16="http://schemas.microsoft.com/office/drawing/2014/main" id="{495A69F2-5925-CC0C-9948-D6B267048A63}"/>
                </a:ext>
              </a:extLst>
            </p:cNvPr>
            <p:cNvSpPr/>
            <p:nvPr/>
          </p:nvSpPr>
          <p:spPr>
            <a:xfrm>
              <a:off x="5603888" y="104852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5">
              <a:extLst>
                <a:ext uri="{FF2B5EF4-FFF2-40B4-BE49-F238E27FC236}">
                  <a16:creationId xmlns:a16="http://schemas.microsoft.com/office/drawing/2014/main" id="{1EEBF4D9-65A1-A339-B2D6-C955D7CAFD8A}"/>
                </a:ext>
              </a:extLst>
            </p:cNvPr>
            <p:cNvSpPr/>
            <p:nvPr/>
          </p:nvSpPr>
          <p:spPr>
            <a:xfrm>
              <a:off x="5832488" y="1277125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3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5">
              <a:extLst>
                <a:ext uri="{FF2B5EF4-FFF2-40B4-BE49-F238E27FC236}">
                  <a16:creationId xmlns:a16="http://schemas.microsoft.com/office/drawing/2014/main" id="{0DBDC636-8405-BD10-EF5A-10F9CB9A55D0}"/>
                </a:ext>
              </a:extLst>
            </p:cNvPr>
            <p:cNvSpPr/>
            <p:nvPr/>
          </p:nvSpPr>
          <p:spPr>
            <a:xfrm>
              <a:off x="5548326" y="1107263"/>
              <a:ext cx="234958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5">
              <a:extLst>
                <a:ext uri="{FF2B5EF4-FFF2-40B4-BE49-F238E27FC236}">
                  <a16:creationId xmlns:a16="http://schemas.microsoft.com/office/drawing/2014/main" id="{CE19CBBB-607B-7E84-17C9-3EFF193119C2}"/>
                </a:ext>
              </a:extLst>
            </p:cNvPr>
            <p:cNvSpPr/>
            <p:nvPr/>
          </p:nvSpPr>
          <p:spPr>
            <a:xfrm>
              <a:off x="5773751" y="1332688"/>
              <a:ext cx="236351" cy="23322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5">
              <a:extLst>
                <a:ext uri="{FF2B5EF4-FFF2-40B4-BE49-F238E27FC236}">
                  <a16:creationId xmlns:a16="http://schemas.microsoft.com/office/drawing/2014/main" id="{AEB2DFCD-5D62-D345-F030-91ED72EB68FF}"/>
                </a:ext>
              </a:extLst>
            </p:cNvPr>
            <p:cNvSpPr/>
            <p:nvPr/>
          </p:nvSpPr>
          <p:spPr>
            <a:xfrm>
              <a:off x="5491176" y="116441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5">
              <a:extLst>
                <a:ext uri="{FF2B5EF4-FFF2-40B4-BE49-F238E27FC236}">
                  <a16:creationId xmlns:a16="http://schemas.microsoft.com/office/drawing/2014/main" id="{F51EDF02-1EB3-73C5-53E0-A0C5F5F0B22E}"/>
                </a:ext>
              </a:extLst>
            </p:cNvPr>
            <p:cNvSpPr/>
            <p:nvPr/>
          </p:nvSpPr>
          <p:spPr>
            <a:xfrm>
              <a:off x="5434026" y="1219975"/>
              <a:ext cx="236351" cy="234791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3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5">
              <a:extLst>
                <a:ext uri="{FF2B5EF4-FFF2-40B4-BE49-F238E27FC236}">
                  <a16:creationId xmlns:a16="http://schemas.microsoft.com/office/drawing/2014/main" id="{B753221D-BDD1-BE84-027F-0B9CF41AED72}"/>
                </a:ext>
              </a:extLst>
            </p:cNvPr>
            <p:cNvSpPr/>
            <p:nvPr/>
          </p:nvSpPr>
          <p:spPr>
            <a:xfrm>
              <a:off x="5375288" y="1277125"/>
              <a:ext cx="236351" cy="23341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115" y="116"/>
                  </a:moveTo>
                  <a:cubicBezTo>
                    <a:pt x="114" y="116"/>
                    <a:pt x="113" y="115"/>
                    <a:pt x="11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6" y="116"/>
                    <a:pt x="115" y="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5">
              <a:extLst>
                <a:ext uri="{FF2B5EF4-FFF2-40B4-BE49-F238E27FC236}">
                  <a16:creationId xmlns:a16="http://schemas.microsoft.com/office/drawing/2014/main" id="{A2CEB21B-F969-57B6-30AD-06463BD09D45}"/>
                </a:ext>
              </a:extLst>
            </p:cNvPr>
            <p:cNvSpPr/>
            <p:nvPr/>
          </p:nvSpPr>
          <p:spPr>
            <a:xfrm>
              <a:off x="5319726" y="1335863"/>
              <a:ext cx="236351" cy="231854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115" y="115"/>
                  </a:moveTo>
                  <a:cubicBezTo>
                    <a:pt x="114" y="115"/>
                    <a:pt x="113" y="114"/>
                    <a:pt x="113" y="113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4"/>
                    <a:pt x="116" y="115"/>
                    <a:pt x="115" y="1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693283"/>
      </p:ext>
    </p:extLst>
  </p:cSld>
  <p:clrMapOvr>
    <a:masterClrMapping/>
  </p:clrMapOvr>
</p:sld>
</file>

<file path=ppt/theme/theme1.xml><?xml version="1.0" encoding="utf-8"?>
<a:theme xmlns:a="http://schemas.openxmlformats.org/drawingml/2006/main" name="Organizational Structure Project Proposal by Slidesgo">
  <a:themeElements>
    <a:clrScheme name="Simple Light">
      <a:dk1>
        <a:srgbClr val="444242"/>
      </a:dk1>
      <a:lt1>
        <a:srgbClr val="CE644C"/>
      </a:lt1>
      <a:dk2>
        <a:srgbClr val="F8F8F8"/>
      </a:dk2>
      <a:lt2>
        <a:srgbClr val="9C5644"/>
      </a:lt2>
      <a:accent1>
        <a:srgbClr val="797776"/>
      </a:accent1>
      <a:accent2>
        <a:srgbClr val="BEBEBB"/>
      </a:accent2>
      <a:accent3>
        <a:srgbClr val="E5E5E3"/>
      </a:accent3>
      <a:accent4>
        <a:srgbClr val="FFFFFF"/>
      </a:accent4>
      <a:accent5>
        <a:srgbClr val="FFFFFF"/>
      </a:accent5>
      <a:accent6>
        <a:srgbClr val="FFFFFF"/>
      </a:accent6>
      <a:hlink>
        <a:srgbClr val="444242"/>
      </a:hlink>
      <a:folHlink>
        <a:srgbClr val="0097A7"/>
      </a:folHlink>
    </a:clrScheme>
    <a:fontScheme name="Slide AIO">
      <a:majorFont>
        <a:latin typeface="Barlow"/>
        <a:ea typeface=""/>
        <a:cs typeface=""/>
      </a:majorFont>
      <a:minorFont>
        <a:latin typeface="Be Vietnam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808</Words>
  <Application>Microsoft Office PowerPoint</Application>
  <PresentationFormat>On-screen Show (16:9)</PresentationFormat>
  <Paragraphs>158</Paragraphs>
  <Slides>26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Open Sans</vt:lpstr>
      <vt:lpstr>Barlow</vt:lpstr>
      <vt:lpstr>Anaheim</vt:lpstr>
      <vt:lpstr>Hind</vt:lpstr>
      <vt:lpstr>Calibri</vt:lpstr>
      <vt:lpstr>Nunito Light</vt:lpstr>
      <vt:lpstr>Be Vietnam Pro</vt:lpstr>
      <vt:lpstr>Arial</vt:lpstr>
      <vt:lpstr>Organizational Structure Project Proposal by Slidesgo</vt:lpstr>
      <vt:lpstr>Project: AIO Classifier Upgraded Project Presentation</vt:lpstr>
      <vt:lpstr>Thành viên Team</vt:lpstr>
      <vt:lpstr>Table of contents</vt:lpstr>
      <vt:lpstr>Objectives of the project</vt:lpstr>
      <vt:lpstr>Vấn đề hiện tại</vt:lpstr>
      <vt:lpstr>Vấn đề hiện tại</vt:lpstr>
      <vt:lpstr>Mục tiêu AIO Classifier</vt:lpstr>
      <vt:lpstr>Objectives</vt:lpstr>
      <vt:lpstr>Structure of the project</vt:lpstr>
      <vt:lpstr>Cấu trúc Dự án Email Classifier</vt:lpstr>
      <vt:lpstr>Core Components</vt:lpstr>
      <vt:lpstr>Upgrade of the project</vt:lpstr>
      <vt:lpstr>Các nâng cấp</vt:lpstr>
      <vt:lpstr>Các nâng cấp</vt:lpstr>
      <vt:lpstr>Giao diện Streamlit</vt:lpstr>
      <vt:lpstr>Giao diện Streamlit</vt:lpstr>
      <vt:lpstr>Giao diện Streamlit</vt:lpstr>
      <vt:lpstr>Result</vt:lpstr>
      <vt:lpstr>Kết quả Training 300K Samples</vt:lpstr>
      <vt:lpstr>PERFORMANCE RANKING</vt:lpstr>
      <vt:lpstr>Kết quả KNN + Embeddings</vt:lpstr>
      <vt:lpstr>Best K</vt:lpstr>
      <vt:lpstr>LIVE DEMO FEATURES</vt:lpstr>
      <vt:lpstr>Conlusion</vt:lpstr>
      <vt:lpstr>Kết quả &amp; Hướng phát triển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Khánh KDN</dc:creator>
  <cp:lastModifiedBy>Khánh KDN</cp:lastModifiedBy>
  <cp:revision>2</cp:revision>
  <dcterms:modified xsi:type="dcterms:W3CDTF">2025-09-15T03:14:27Z</dcterms:modified>
</cp:coreProperties>
</file>